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</p:sldMasterIdLst>
  <p:notesMasterIdLst>
    <p:notesMasterId r:id="rId40"/>
  </p:notesMasterIdLst>
  <p:sldIdLst>
    <p:sldId id="256" r:id="rId3"/>
    <p:sldId id="258" r:id="rId4"/>
    <p:sldId id="259" r:id="rId5"/>
    <p:sldId id="315" r:id="rId6"/>
    <p:sldId id="316" r:id="rId7"/>
    <p:sldId id="260" r:id="rId8"/>
    <p:sldId id="261" r:id="rId9"/>
    <p:sldId id="262" r:id="rId10"/>
    <p:sldId id="265" r:id="rId11"/>
    <p:sldId id="268" r:id="rId12"/>
    <p:sldId id="318" r:id="rId13"/>
    <p:sldId id="319" r:id="rId14"/>
    <p:sldId id="327" r:id="rId15"/>
    <p:sldId id="321" r:id="rId16"/>
    <p:sldId id="322" r:id="rId17"/>
    <p:sldId id="323" r:id="rId18"/>
    <p:sldId id="324" r:id="rId19"/>
    <p:sldId id="333" r:id="rId20"/>
    <p:sldId id="330" r:id="rId21"/>
    <p:sldId id="331" r:id="rId22"/>
    <p:sldId id="332" r:id="rId23"/>
    <p:sldId id="337" r:id="rId24"/>
    <p:sldId id="334" r:id="rId25"/>
    <p:sldId id="349" r:id="rId26"/>
    <p:sldId id="350" r:id="rId27"/>
    <p:sldId id="351" r:id="rId28"/>
    <p:sldId id="339" r:id="rId29"/>
    <p:sldId id="340" r:id="rId30"/>
    <p:sldId id="341" r:id="rId31"/>
    <p:sldId id="345" r:id="rId32"/>
    <p:sldId id="342" r:id="rId33"/>
    <p:sldId id="343" r:id="rId34"/>
    <p:sldId id="344" r:id="rId35"/>
    <p:sldId id="346" r:id="rId36"/>
    <p:sldId id="347" r:id="rId37"/>
    <p:sldId id="348" r:id="rId38"/>
    <p:sldId id="283" r:id="rId39"/>
  </p:sldIdLst>
  <p:sldSz cx="9144000" cy="5143500" type="screen16x9"/>
  <p:notesSz cx="6858000" cy="9144000"/>
  <p:embeddedFontLst>
    <p:embeddedFont>
      <p:font typeface="Barlow SemiBold" panose="00000700000000000000" pitchFamily="2" charset="0"/>
      <p:regular r:id="rId41"/>
      <p:bold r:id="rId42"/>
      <p:italic r:id="rId43"/>
      <p:boldItalic r:id="rId44"/>
    </p:embeddedFont>
    <p:embeddedFont>
      <p:font typeface="Bebas Neue" panose="020B0606020202050201" pitchFamily="34" charset="0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ommissioner" panose="020B0604020202020204" charset="0"/>
      <p:regular r:id="rId50"/>
      <p:bold r:id="rId51"/>
    </p:embeddedFont>
    <p:embeddedFont>
      <p:font typeface="Commissioner ExtraBold" panose="020B0604020202020204" charset="0"/>
      <p:bold r:id="rId52"/>
    </p:embeddedFont>
    <p:embeddedFont>
      <p:font typeface="Open Sans" panose="020B0606030504020204" pitchFamily="34" charset="0"/>
      <p:regular r:id="rId53"/>
    </p:embeddedFont>
    <p:embeddedFont>
      <p:font typeface="Roboto" panose="02000000000000000000" pitchFamily="2" charset="0"/>
      <p:regular r:id="rId54"/>
    </p:embeddedFont>
    <p:embeddedFont>
      <p:font typeface="Syne" panose="020B0604020202020204" charset="0"/>
      <p:regular r:id="rId55"/>
      <p:bold r:id="rId56"/>
    </p:embeddedFont>
    <p:embeddedFont>
      <p:font typeface="Syne SemiBold" panose="020B0604020202020204" charset="0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649C"/>
    <a:srgbClr val="FFEFF9"/>
    <a:srgbClr val="164A4A"/>
    <a:srgbClr val="1F6A6A"/>
    <a:srgbClr val="81B5A8"/>
    <a:srgbClr val="B9943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929FE1-6E8B-4CB5-C144-6E15C004361B}" v="24" dt="2023-05-10T12:26:00.537"/>
    <p1510:client id="{1538B461-87E6-11F9-41A1-53A48111A21B}" v="95" dt="2023-05-09T13:13:50.531"/>
    <p1510:client id="{2EF82BF1-FEB1-EB30-7B5A-9EE8D53E0E73}" v="6" dt="2023-05-10T17:32:15.671"/>
    <p1510:client id="{352D9566-288C-E47F-D0AC-4C2197563298}" v="9" dt="2023-05-10T17:34:24.436"/>
    <p1510:client id="{45949277-59CE-A0BC-9772-190042EAF45E}" v="131" dt="2023-05-10T12:18:21.344"/>
    <p1510:client id="{56ABDC5F-0A31-14E7-2F47-F2BF80C4DE82}" v="370" dt="2023-05-10T11:00:07.570"/>
    <p1510:client id="{613A1959-1351-586D-E3E1-61F459095381}" v="159" dt="2023-05-07T15:30:39.562"/>
    <p1510:client id="{7D10191C-B435-4D5C-CE01-0EA18F31C2CB}" v="5" dt="2023-05-10T19:56:21.847"/>
    <p1510:client id="{9B0ED732-0E40-BCD4-FF25-9782D7A468E2}" v="1713" dt="2023-05-09T12:57:45.269"/>
    <p1510:client id="{B5B21D0D-6208-E4AB-4DFC-24BE50439585}" v="14" dt="2023-05-10T17:25:12.302"/>
    <p1510:client id="{BA2A0440-1C2C-5087-494C-22E8AC5B7993}" v="16" dt="2023-05-10T17:31:11.064"/>
    <p1510:client id="{BD510478-4C6C-76B5-0948-E73D596200C6}" v="19" dt="2023-05-10T17:38:51.488"/>
    <p1510:client id="{F739A143-2A75-8518-99FE-32BDAC96C2FE}" v="9" dt="2023-05-10T12:39:55.579"/>
  </p1510:revLst>
</p1510:revInfo>
</file>

<file path=ppt/tableStyles.xml><?xml version="1.0" encoding="utf-8"?>
<a:tblStyleLst xmlns:a="http://schemas.openxmlformats.org/drawingml/2006/main" def="{E5F32839-4B3D-4785-974D-3D698404D809}">
  <a:tblStyle styleId="{E5F32839-4B3D-4785-974D-3D698404D8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SSIBILLE Mathieu" userId="S::mathieu.lassibille.edu@groupe-gema.com::b44c1025-d5a3-481f-9e8c-e0269db7fe90" providerId="AD" clId="Web-{2EF82BF1-FEB1-EB30-7B5A-9EE8D53E0E73}"/>
    <pc:docChg chg="delSld">
      <pc:chgData name="LASSIBILLE Mathieu" userId="S::mathieu.lassibille.edu@groupe-gema.com::b44c1025-d5a3-481f-9e8c-e0269db7fe90" providerId="AD" clId="Web-{2EF82BF1-FEB1-EB30-7B5A-9EE8D53E0E73}" dt="2023-05-10T17:32:15.671" v="5"/>
      <pc:docMkLst>
        <pc:docMk/>
      </pc:docMkLst>
      <pc:sldChg chg="del">
        <pc:chgData name="LASSIBILLE Mathieu" userId="S::mathieu.lassibille.edu@groupe-gema.com::b44c1025-d5a3-481f-9e8c-e0269db7fe90" providerId="AD" clId="Web-{2EF82BF1-FEB1-EB30-7B5A-9EE8D53E0E73}" dt="2023-05-10T17:32:15.671" v="5"/>
        <pc:sldMkLst>
          <pc:docMk/>
          <pc:sldMk cId="0" sldId="307"/>
        </pc:sldMkLst>
      </pc:sldChg>
      <pc:sldChg chg="del">
        <pc:chgData name="LASSIBILLE Mathieu" userId="S::mathieu.lassibille.edu@groupe-gema.com::b44c1025-d5a3-481f-9e8c-e0269db7fe90" providerId="AD" clId="Web-{2EF82BF1-FEB1-EB30-7B5A-9EE8D53E0E73}" dt="2023-05-10T17:32:11.562" v="4"/>
        <pc:sldMkLst>
          <pc:docMk/>
          <pc:sldMk cId="0" sldId="308"/>
        </pc:sldMkLst>
      </pc:sldChg>
      <pc:sldChg chg="del">
        <pc:chgData name="LASSIBILLE Mathieu" userId="S::mathieu.lassibille.edu@groupe-gema.com::b44c1025-d5a3-481f-9e8c-e0269db7fe90" providerId="AD" clId="Web-{2EF82BF1-FEB1-EB30-7B5A-9EE8D53E0E73}" dt="2023-05-10T17:32:09.202" v="3"/>
        <pc:sldMkLst>
          <pc:docMk/>
          <pc:sldMk cId="0" sldId="309"/>
        </pc:sldMkLst>
      </pc:sldChg>
      <pc:sldChg chg="del">
        <pc:chgData name="LASSIBILLE Mathieu" userId="S::mathieu.lassibille.edu@groupe-gema.com::b44c1025-d5a3-481f-9e8c-e0269db7fe90" providerId="AD" clId="Web-{2EF82BF1-FEB1-EB30-7B5A-9EE8D53E0E73}" dt="2023-05-10T17:32:06.827" v="2"/>
        <pc:sldMkLst>
          <pc:docMk/>
          <pc:sldMk cId="0" sldId="310"/>
        </pc:sldMkLst>
      </pc:sldChg>
      <pc:sldChg chg="del">
        <pc:chgData name="LASSIBILLE Mathieu" userId="S::mathieu.lassibille.edu@groupe-gema.com::b44c1025-d5a3-481f-9e8c-e0269db7fe90" providerId="AD" clId="Web-{2EF82BF1-FEB1-EB30-7B5A-9EE8D53E0E73}" dt="2023-05-10T17:32:06.765" v="1"/>
        <pc:sldMkLst>
          <pc:docMk/>
          <pc:sldMk cId="0" sldId="311"/>
        </pc:sldMkLst>
      </pc:sldChg>
      <pc:sldChg chg="del">
        <pc:chgData name="LASSIBILLE Mathieu" userId="S::mathieu.lassibille.edu@groupe-gema.com::b44c1025-d5a3-481f-9e8c-e0269db7fe90" providerId="AD" clId="Web-{2EF82BF1-FEB1-EB30-7B5A-9EE8D53E0E73}" dt="2023-05-10T17:32:03.530" v="0"/>
        <pc:sldMkLst>
          <pc:docMk/>
          <pc:sldMk cId="0" sldId="312"/>
        </pc:sldMkLst>
      </pc:sldChg>
    </pc:docChg>
  </pc:docChgLst>
  <pc:docChgLst>
    <pc:chgData name="LASSIBILLE Mathieu" userId="S::mathieu.lassibille.edu@groupe-gema.com::b44c1025-d5a3-481f-9e8c-e0269db7fe90" providerId="AD" clId="Web-{BA2A0440-1C2C-5087-494C-22E8AC5B7993}"/>
    <pc:docChg chg="delSld">
      <pc:chgData name="LASSIBILLE Mathieu" userId="S::mathieu.lassibille.edu@groupe-gema.com::b44c1025-d5a3-481f-9e8c-e0269db7fe90" providerId="AD" clId="Web-{BA2A0440-1C2C-5087-494C-22E8AC5B7993}" dt="2023-05-10T17:31:11.064" v="15"/>
      <pc:docMkLst>
        <pc:docMk/>
      </pc:docMkLst>
      <pc:sldChg chg="del">
        <pc:chgData name="LASSIBILLE Mathieu" userId="S::mathieu.lassibille.edu@groupe-gema.com::b44c1025-d5a3-481f-9e8c-e0269db7fe90" providerId="AD" clId="Web-{BA2A0440-1C2C-5087-494C-22E8AC5B7993}" dt="2023-05-10T17:28:40.765" v="0"/>
        <pc:sldMkLst>
          <pc:docMk/>
          <pc:sldMk cId="0" sldId="267"/>
        </pc:sldMkLst>
      </pc:sldChg>
      <pc:sldChg chg="del">
        <pc:chgData name="LASSIBILLE Mathieu" userId="S::mathieu.lassibille.edu@groupe-gema.com::b44c1025-d5a3-481f-9e8c-e0269db7fe90" providerId="AD" clId="Web-{BA2A0440-1C2C-5087-494C-22E8AC5B7993}" dt="2023-05-10T17:28:44.234" v="1"/>
        <pc:sldMkLst>
          <pc:docMk/>
          <pc:sldMk cId="0" sldId="270"/>
        </pc:sldMkLst>
      </pc:sldChg>
      <pc:sldChg chg="del">
        <pc:chgData name="LASSIBILLE Mathieu" userId="S::mathieu.lassibille.edu@groupe-gema.com::b44c1025-d5a3-481f-9e8c-e0269db7fe90" providerId="AD" clId="Web-{BA2A0440-1C2C-5087-494C-22E8AC5B7993}" dt="2023-05-10T17:28:48.922" v="2"/>
        <pc:sldMkLst>
          <pc:docMk/>
          <pc:sldMk cId="0" sldId="271"/>
        </pc:sldMkLst>
      </pc:sldChg>
      <pc:sldChg chg="del">
        <pc:chgData name="LASSIBILLE Mathieu" userId="S::mathieu.lassibille.edu@groupe-gema.com::b44c1025-d5a3-481f-9e8c-e0269db7fe90" providerId="AD" clId="Web-{BA2A0440-1C2C-5087-494C-22E8AC5B7993}" dt="2023-05-10T17:28:51.500" v="3"/>
        <pc:sldMkLst>
          <pc:docMk/>
          <pc:sldMk cId="0" sldId="273"/>
        </pc:sldMkLst>
      </pc:sldChg>
      <pc:sldChg chg="del">
        <pc:chgData name="LASSIBILLE Mathieu" userId="S::mathieu.lassibille.edu@groupe-gema.com::b44c1025-d5a3-481f-9e8c-e0269db7fe90" providerId="AD" clId="Web-{BA2A0440-1C2C-5087-494C-22E8AC5B7993}" dt="2023-05-10T17:28:55.766" v="4"/>
        <pc:sldMkLst>
          <pc:docMk/>
          <pc:sldMk cId="0" sldId="274"/>
        </pc:sldMkLst>
      </pc:sldChg>
      <pc:sldChg chg="del">
        <pc:chgData name="LASSIBILLE Mathieu" userId="S::mathieu.lassibille.edu@groupe-gema.com::b44c1025-d5a3-481f-9e8c-e0269db7fe90" providerId="AD" clId="Web-{BA2A0440-1C2C-5087-494C-22E8AC5B7993}" dt="2023-05-10T17:29:38.297" v="5"/>
        <pc:sldMkLst>
          <pc:docMk/>
          <pc:sldMk cId="0" sldId="275"/>
        </pc:sldMkLst>
      </pc:sldChg>
      <pc:sldChg chg="del">
        <pc:chgData name="LASSIBILLE Mathieu" userId="S::mathieu.lassibille.edu@groupe-gema.com::b44c1025-d5a3-481f-9e8c-e0269db7fe90" providerId="AD" clId="Web-{BA2A0440-1C2C-5087-494C-22E8AC5B7993}" dt="2023-05-10T17:30:08.470" v="9"/>
        <pc:sldMkLst>
          <pc:docMk/>
          <pc:sldMk cId="0" sldId="277"/>
        </pc:sldMkLst>
      </pc:sldChg>
      <pc:sldChg chg="del">
        <pc:chgData name="LASSIBILLE Mathieu" userId="S::mathieu.lassibille.edu@groupe-gema.com::b44c1025-d5a3-481f-9e8c-e0269db7fe90" providerId="AD" clId="Web-{BA2A0440-1C2C-5087-494C-22E8AC5B7993}" dt="2023-05-10T17:30:41.767" v="12"/>
        <pc:sldMkLst>
          <pc:docMk/>
          <pc:sldMk cId="0" sldId="278"/>
        </pc:sldMkLst>
      </pc:sldChg>
      <pc:sldChg chg="del">
        <pc:chgData name="LASSIBILLE Mathieu" userId="S::mathieu.lassibille.edu@groupe-gema.com::b44c1025-d5a3-481f-9e8c-e0269db7fe90" providerId="AD" clId="Web-{BA2A0440-1C2C-5087-494C-22E8AC5B7993}" dt="2023-05-10T17:30:38.830" v="10"/>
        <pc:sldMkLst>
          <pc:docMk/>
          <pc:sldMk cId="0" sldId="279"/>
        </pc:sldMkLst>
      </pc:sldChg>
      <pc:sldChg chg="del">
        <pc:chgData name="LASSIBILLE Mathieu" userId="S::mathieu.lassibille.edu@groupe-gema.com::b44c1025-d5a3-481f-9e8c-e0269db7fe90" providerId="AD" clId="Web-{BA2A0440-1C2C-5087-494C-22E8AC5B7993}" dt="2023-05-10T17:29:47.079" v="7"/>
        <pc:sldMkLst>
          <pc:docMk/>
          <pc:sldMk cId="0" sldId="280"/>
        </pc:sldMkLst>
      </pc:sldChg>
      <pc:sldChg chg="del">
        <pc:chgData name="LASSIBILLE Mathieu" userId="S::mathieu.lassibille.edu@groupe-gema.com::b44c1025-d5a3-481f-9e8c-e0269db7fe90" providerId="AD" clId="Web-{BA2A0440-1C2C-5087-494C-22E8AC5B7993}" dt="2023-05-10T17:29:42.329" v="6"/>
        <pc:sldMkLst>
          <pc:docMk/>
          <pc:sldMk cId="0" sldId="281"/>
        </pc:sldMkLst>
      </pc:sldChg>
      <pc:sldChg chg="del">
        <pc:chgData name="LASSIBILLE Mathieu" userId="S::mathieu.lassibille.edu@groupe-gema.com::b44c1025-d5a3-481f-9e8c-e0269db7fe90" providerId="AD" clId="Web-{BA2A0440-1C2C-5087-494C-22E8AC5B7993}" dt="2023-05-10T17:29:51.095" v="8"/>
        <pc:sldMkLst>
          <pc:docMk/>
          <pc:sldMk cId="0" sldId="282"/>
        </pc:sldMkLst>
      </pc:sldChg>
      <pc:sldChg chg="del">
        <pc:chgData name="LASSIBILLE Mathieu" userId="S::mathieu.lassibille.edu@groupe-gema.com::b44c1025-d5a3-481f-9e8c-e0269db7fe90" providerId="AD" clId="Web-{BA2A0440-1C2C-5087-494C-22E8AC5B7993}" dt="2023-05-10T17:30:38.861" v="11"/>
        <pc:sldMkLst>
          <pc:docMk/>
          <pc:sldMk cId="0" sldId="286"/>
        </pc:sldMkLst>
      </pc:sldChg>
      <pc:sldChg chg="del">
        <pc:chgData name="LASSIBILLE Mathieu" userId="S::mathieu.lassibille.edu@groupe-gema.com::b44c1025-d5a3-481f-9e8c-e0269db7fe90" providerId="AD" clId="Web-{BA2A0440-1C2C-5087-494C-22E8AC5B7993}" dt="2023-05-10T17:31:05.252" v="13"/>
        <pc:sldMkLst>
          <pc:docMk/>
          <pc:sldMk cId="0" sldId="287"/>
        </pc:sldMkLst>
      </pc:sldChg>
      <pc:sldChg chg="del">
        <pc:chgData name="LASSIBILLE Mathieu" userId="S::mathieu.lassibille.edu@groupe-gema.com::b44c1025-d5a3-481f-9e8c-e0269db7fe90" providerId="AD" clId="Web-{BA2A0440-1C2C-5087-494C-22E8AC5B7993}" dt="2023-05-10T17:31:07.752" v="14"/>
        <pc:sldMkLst>
          <pc:docMk/>
          <pc:sldMk cId="0" sldId="288"/>
        </pc:sldMkLst>
      </pc:sldChg>
      <pc:sldChg chg="del">
        <pc:chgData name="LASSIBILLE Mathieu" userId="S::mathieu.lassibille.edu@groupe-gema.com::b44c1025-d5a3-481f-9e8c-e0269db7fe90" providerId="AD" clId="Web-{BA2A0440-1C2C-5087-494C-22E8AC5B7993}" dt="2023-05-10T17:31:11.064" v="15"/>
        <pc:sldMkLst>
          <pc:docMk/>
          <pc:sldMk cId="0" sldId="289"/>
        </pc:sldMkLst>
      </pc:sldChg>
    </pc:docChg>
  </pc:docChgLst>
  <pc:docChgLst>
    <pc:chgData name="LASSIBILLE Mathieu" userId="S::mathieu.lassibille.edu@groupe-gema.com::b44c1025-d5a3-481f-9e8c-e0269db7fe90" providerId="AD" clId="Web-{11929FE1-6E8B-4CB5-C144-6E15C004361B}"/>
    <pc:docChg chg="modSld sldOrd">
      <pc:chgData name="LASSIBILLE Mathieu" userId="S::mathieu.lassibille.edu@groupe-gema.com::b44c1025-d5a3-481f-9e8c-e0269db7fe90" providerId="AD" clId="Web-{11929FE1-6E8B-4CB5-C144-6E15C004361B}" dt="2023-05-10T12:26:00.537" v="21" actId="1076"/>
      <pc:docMkLst>
        <pc:docMk/>
      </pc:docMkLst>
      <pc:sldChg chg="modSp">
        <pc:chgData name="LASSIBILLE Mathieu" userId="S::mathieu.lassibille.edu@groupe-gema.com::b44c1025-d5a3-481f-9e8c-e0269db7fe90" providerId="AD" clId="Web-{11929FE1-6E8B-4CB5-C144-6E15C004361B}" dt="2023-05-10T12:23:24.078" v="11" actId="20577"/>
        <pc:sldMkLst>
          <pc:docMk/>
          <pc:sldMk cId="0" sldId="283"/>
        </pc:sldMkLst>
        <pc:spChg chg="mod">
          <ac:chgData name="LASSIBILLE Mathieu" userId="S::mathieu.lassibille.edu@groupe-gema.com::b44c1025-d5a3-481f-9e8c-e0269db7fe90" providerId="AD" clId="Web-{11929FE1-6E8B-4CB5-C144-6E15C004361B}" dt="2023-05-10T12:23:24.078" v="11" actId="20577"/>
          <ac:spMkLst>
            <pc:docMk/>
            <pc:sldMk cId="0" sldId="283"/>
            <ac:spMk id="991" creationId="{00000000-0000-0000-0000-000000000000}"/>
          </ac:spMkLst>
        </pc:spChg>
      </pc:sldChg>
      <pc:sldChg chg="addSp delSp modSp ord">
        <pc:chgData name="LASSIBILLE Mathieu" userId="S::mathieu.lassibille.edu@groupe-gema.com::b44c1025-d5a3-481f-9e8c-e0269db7fe90" providerId="AD" clId="Web-{11929FE1-6E8B-4CB5-C144-6E15C004361B}" dt="2023-05-10T12:24:35.284" v="16"/>
        <pc:sldMkLst>
          <pc:docMk/>
          <pc:sldMk cId="0" sldId="291"/>
        </pc:sldMkLst>
        <pc:spChg chg="add del mod">
          <ac:chgData name="LASSIBILLE Mathieu" userId="S::mathieu.lassibille.edu@groupe-gema.com::b44c1025-d5a3-481f-9e8c-e0269db7fe90" providerId="AD" clId="Web-{11929FE1-6E8B-4CB5-C144-6E15C004361B}" dt="2023-05-10T12:24:11.908" v="13"/>
          <ac:spMkLst>
            <pc:docMk/>
            <pc:sldMk cId="0" sldId="291"/>
            <ac:spMk id="3" creationId="{FDCA8C3F-FD38-F3BB-386C-0CC9F8749DB7}"/>
          </ac:spMkLst>
        </pc:spChg>
        <pc:spChg chg="del">
          <ac:chgData name="LASSIBILLE Mathieu" userId="S::mathieu.lassibille.edu@groupe-gema.com::b44c1025-d5a3-481f-9e8c-e0269db7fe90" providerId="AD" clId="Web-{11929FE1-6E8B-4CB5-C144-6E15C004361B}" dt="2023-05-10T12:24:06.126" v="12"/>
          <ac:spMkLst>
            <pc:docMk/>
            <pc:sldMk cId="0" sldId="291"/>
            <ac:spMk id="1062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11929FE1-6E8B-4CB5-C144-6E15C004361B}" dt="2023-05-10T12:24:11.908" v="15"/>
          <ac:spMkLst>
            <pc:docMk/>
            <pc:sldMk cId="0" sldId="291"/>
            <ac:spMk id="1063" creationId="{00000000-0000-0000-0000-000000000000}"/>
          </ac:spMkLst>
        </pc:spChg>
        <pc:grpChg chg="del">
          <ac:chgData name="LASSIBILLE Mathieu" userId="S::mathieu.lassibille.edu@groupe-gema.com::b44c1025-d5a3-481f-9e8c-e0269db7fe90" providerId="AD" clId="Web-{11929FE1-6E8B-4CB5-C144-6E15C004361B}" dt="2023-05-10T12:24:11.908" v="14"/>
          <ac:grpSpMkLst>
            <pc:docMk/>
            <pc:sldMk cId="0" sldId="291"/>
            <ac:grpSpMk id="1064" creationId="{00000000-0000-0000-0000-000000000000}"/>
          </ac:grpSpMkLst>
        </pc:grpChg>
      </pc:sldChg>
      <pc:sldChg chg="addSp modSp">
        <pc:chgData name="LASSIBILLE Mathieu" userId="S::mathieu.lassibille.edu@groupe-gema.com::b44c1025-d5a3-481f-9e8c-e0269db7fe90" providerId="AD" clId="Web-{11929FE1-6E8B-4CB5-C144-6E15C004361B}" dt="2023-05-10T12:22:39.701" v="9" actId="1076"/>
        <pc:sldMkLst>
          <pc:docMk/>
          <pc:sldMk cId="2151648275" sldId="334"/>
        </pc:sldMkLst>
        <pc:spChg chg="mod">
          <ac:chgData name="LASSIBILLE Mathieu" userId="S::mathieu.lassibille.edu@groupe-gema.com::b44c1025-d5a3-481f-9e8c-e0269db7fe90" providerId="AD" clId="Web-{11929FE1-6E8B-4CB5-C144-6E15C004361B}" dt="2023-05-10T12:22:39.701" v="9" actId="1076"/>
          <ac:spMkLst>
            <pc:docMk/>
            <pc:sldMk cId="2151648275" sldId="334"/>
            <ac:spMk id="2" creationId="{39888189-E228-ABB6-D728-35B0924745FC}"/>
          </ac:spMkLst>
        </pc:spChg>
        <pc:spChg chg="add mod">
          <ac:chgData name="LASSIBILLE Mathieu" userId="S::mathieu.lassibille.edu@groupe-gema.com::b44c1025-d5a3-481f-9e8c-e0269db7fe90" providerId="AD" clId="Web-{11929FE1-6E8B-4CB5-C144-6E15C004361B}" dt="2023-05-10T12:22:33.935" v="8" actId="1076"/>
          <ac:spMkLst>
            <pc:docMk/>
            <pc:sldMk cId="2151648275" sldId="334"/>
            <ac:spMk id="4" creationId="{1ECE8F55-D5D3-34FC-7C84-4F921FDD6E83}"/>
          </ac:spMkLst>
        </pc:spChg>
        <pc:spChg chg="add mod">
          <ac:chgData name="LASSIBILLE Mathieu" userId="S::mathieu.lassibille.edu@groupe-gema.com::b44c1025-d5a3-481f-9e8c-e0269db7fe90" providerId="AD" clId="Web-{11929FE1-6E8B-4CB5-C144-6E15C004361B}" dt="2023-05-10T12:22:20.091" v="6" actId="1076"/>
          <ac:spMkLst>
            <pc:docMk/>
            <pc:sldMk cId="2151648275" sldId="334"/>
            <ac:spMk id="5" creationId="{F62122AB-E8C1-75B7-70FC-F17BDAFCCCCF}"/>
          </ac:spMkLst>
        </pc:spChg>
        <pc:spChg chg="mod">
          <ac:chgData name="LASSIBILLE Mathieu" userId="S::mathieu.lassibille.edu@groupe-gema.com::b44c1025-d5a3-481f-9e8c-e0269db7fe90" providerId="AD" clId="Web-{11929FE1-6E8B-4CB5-C144-6E15C004361B}" dt="2023-05-10T12:22:24.685" v="7" actId="1076"/>
          <ac:spMkLst>
            <pc:docMk/>
            <pc:sldMk cId="2151648275" sldId="334"/>
            <ac:spMk id="12" creationId="{2E1D3CC2-871C-C988-3346-55D2E87FC366}"/>
          </ac:spMkLst>
        </pc:spChg>
      </pc:sldChg>
      <pc:sldChg chg="modSp">
        <pc:chgData name="LASSIBILLE Mathieu" userId="S::mathieu.lassibille.edu@groupe-gema.com::b44c1025-d5a3-481f-9e8c-e0269db7fe90" providerId="AD" clId="Web-{11929FE1-6E8B-4CB5-C144-6E15C004361B}" dt="2023-05-10T12:26:00.537" v="21" actId="1076"/>
        <pc:sldMkLst>
          <pc:docMk/>
          <pc:sldMk cId="1010851885" sldId="347"/>
        </pc:sldMkLst>
        <pc:spChg chg="mod">
          <ac:chgData name="LASSIBILLE Mathieu" userId="S::mathieu.lassibille.edu@groupe-gema.com::b44c1025-d5a3-481f-9e8c-e0269db7fe90" providerId="AD" clId="Web-{11929FE1-6E8B-4CB5-C144-6E15C004361B}" dt="2023-05-10T12:26:00.537" v="21" actId="1076"/>
          <ac:spMkLst>
            <pc:docMk/>
            <pc:sldMk cId="1010851885" sldId="347"/>
            <ac:spMk id="2" creationId="{435DEF41-488A-1D3E-0971-1AB7E89F93A2}"/>
          </ac:spMkLst>
        </pc:spChg>
      </pc:sldChg>
    </pc:docChg>
  </pc:docChgLst>
  <pc:docChgLst>
    <pc:chgData name="LASSIBILLE Mathieu" userId="S::mathieu.lassibille.edu@groupe-gema.com::b44c1025-d5a3-481f-9e8c-e0269db7fe90" providerId="AD" clId="Web-{352D9566-288C-E47F-D0AC-4C2197563298}"/>
    <pc:docChg chg="delSld">
      <pc:chgData name="LASSIBILLE Mathieu" userId="S::mathieu.lassibille.edu@groupe-gema.com::b44c1025-d5a3-481f-9e8c-e0269db7fe90" providerId="AD" clId="Web-{352D9566-288C-E47F-D0AC-4C2197563298}" dt="2023-05-10T17:34:24.436" v="8"/>
      <pc:docMkLst>
        <pc:docMk/>
      </pc:docMkLst>
      <pc:sldChg chg="del">
        <pc:chgData name="LASSIBILLE Mathieu" userId="S::mathieu.lassibille.edu@groupe-gema.com::b44c1025-d5a3-481f-9e8c-e0269db7fe90" providerId="AD" clId="Web-{352D9566-288C-E47F-D0AC-4C2197563298}" dt="2023-05-10T17:33:07.842" v="1"/>
        <pc:sldMkLst>
          <pc:docMk/>
          <pc:sldMk cId="0" sldId="257"/>
        </pc:sldMkLst>
      </pc:sldChg>
      <pc:sldChg chg="del">
        <pc:chgData name="LASSIBILLE Mathieu" userId="S::mathieu.lassibille.edu@groupe-gema.com::b44c1025-d5a3-481f-9e8c-e0269db7fe90" providerId="AD" clId="Web-{352D9566-288C-E47F-D0AC-4C2197563298}" dt="2023-05-10T17:33:02.795" v="0"/>
        <pc:sldMkLst>
          <pc:docMk/>
          <pc:sldMk cId="0" sldId="290"/>
        </pc:sldMkLst>
      </pc:sldChg>
      <pc:sldChg chg="del">
        <pc:chgData name="LASSIBILLE Mathieu" userId="S::mathieu.lassibille.edu@groupe-gema.com::b44c1025-d5a3-481f-9e8c-e0269db7fe90" providerId="AD" clId="Web-{352D9566-288C-E47F-D0AC-4C2197563298}" dt="2023-05-10T17:33:09.889" v="2"/>
        <pc:sldMkLst>
          <pc:docMk/>
          <pc:sldMk cId="0" sldId="292"/>
        </pc:sldMkLst>
      </pc:sldChg>
      <pc:sldChg chg="del">
        <pc:chgData name="LASSIBILLE Mathieu" userId="S::mathieu.lassibille.edu@groupe-gema.com::b44c1025-d5a3-481f-9e8c-e0269db7fe90" providerId="AD" clId="Web-{352D9566-288C-E47F-D0AC-4C2197563298}" dt="2023-05-10T17:33:51.077" v="3"/>
        <pc:sldMkLst>
          <pc:docMk/>
          <pc:sldMk cId="0" sldId="293"/>
        </pc:sldMkLst>
      </pc:sldChg>
      <pc:sldChg chg="del">
        <pc:chgData name="LASSIBILLE Mathieu" userId="S::mathieu.lassibille.edu@groupe-gema.com::b44c1025-d5a3-481f-9e8c-e0269db7fe90" providerId="AD" clId="Web-{352D9566-288C-E47F-D0AC-4C2197563298}" dt="2023-05-10T17:34:01.780" v="4"/>
        <pc:sldMkLst>
          <pc:docMk/>
          <pc:sldMk cId="0" sldId="297"/>
        </pc:sldMkLst>
      </pc:sldChg>
      <pc:sldChg chg="del">
        <pc:chgData name="LASSIBILLE Mathieu" userId="S::mathieu.lassibille.edu@groupe-gema.com::b44c1025-d5a3-481f-9e8c-e0269db7fe90" providerId="AD" clId="Web-{352D9566-288C-E47F-D0AC-4C2197563298}" dt="2023-05-10T17:34:06.342" v="5"/>
        <pc:sldMkLst>
          <pc:docMk/>
          <pc:sldMk cId="0" sldId="298"/>
        </pc:sldMkLst>
      </pc:sldChg>
      <pc:sldChg chg="del">
        <pc:chgData name="LASSIBILLE Mathieu" userId="S::mathieu.lassibille.edu@groupe-gema.com::b44c1025-d5a3-481f-9e8c-e0269db7fe90" providerId="AD" clId="Web-{352D9566-288C-E47F-D0AC-4C2197563298}" dt="2023-05-10T17:34:09.296" v="6"/>
        <pc:sldMkLst>
          <pc:docMk/>
          <pc:sldMk cId="0" sldId="299"/>
        </pc:sldMkLst>
      </pc:sldChg>
      <pc:sldChg chg="del">
        <pc:chgData name="LASSIBILLE Mathieu" userId="S::mathieu.lassibille.edu@groupe-gema.com::b44c1025-d5a3-481f-9e8c-e0269db7fe90" providerId="AD" clId="Web-{352D9566-288C-E47F-D0AC-4C2197563298}" dt="2023-05-10T17:34:10.749" v="7"/>
        <pc:sldMkLst>
          <pc:docMk/>
          <pc:sldMk cId="0" sldId="300"/>
        </pc:sldMkLst>
      </pc:sldChg>
      <pc:sldChg chg="del">
        <pc:chgData name="LASSIBILLE Mathieu" userId="S::mathieu.lassibille.edu@groupe-gema.com::b44c1025-d5a3-481f-9e8c-e0269db7fe90" providerId="AD" clId="Web-{352D9566-288C-E47F-D0AC-4C2197563298}" dt="2023-05-10T17:34:24.436" v="8"/>
        <pc:sldMkLst>
          <pc:docMk/>
          <pc:sldMk cId="0" sldId="301"/>
        </pc:sldMkLst>
      </pc:sldChg>
    </pc:docChg>
  </pc:docChgLst>
  <pc:docChgLst>
    <pc:chgData name="LASSIBILLE Mathieu" userId="S::mathieu.lassibille.edu@groupe-gema.com::b44c1025-d5a3-481f-9e8c-e0269db7fe90" providerId="AD" clId="Web-{F739A143-2A75-8518-99FE-32BDAC96C2FE}"/>
    <pc:docChg chg="modSld">
      <pc:chgData name="LASSIBILLE Mathieu" userId="S::mathieu.lassibille.edu@groupe-gema.com::b44c1025-d5a3-481f-9e8c-e0269db7fe90" providerId="AD" clId="Web-{F739A143-2A75-8518-99FE-32BDAC96C2FE}" dt="2023-05-10T12:39:49.391" v="6" actId="20577"/>
      <pc:docMkLst>
        <pc:docMk/>
      </pc:docMkLst>
      <pc:sldChg chg="modSp">
        <pc:chgData name="LASSIBILLE Mathieu" userId="S::mathieu.lassibille.edu@groupe-gema.com::b44c1025-d5a3-481f-9e8c-e0269db7fe90" providerId="AD" clId="Web-{F739A143-2A75-8518-99FE-32BDAC96C2FE}" dt="2023-05-10T12:39:49.391" v="6" actId="20577"/>
        <pc:sldMkLst>
          <pc:docMk/>
          <pc:sldMk cId="2705757263" sldId="327"/>
        </pc:sldMkLst>
        <pc:spChg chg="mod">
          <ac:chgData name="LASSIBILLE Mathieu" userId="S::mathieu.lassibille.edu@groupe-gema.com::b44c1025-d5a3-481f-9e8c-e0269db7fe90" providerId="AD" clId="Web-{F739A143-2A75-8518-99FE-32BDAC96C2FE}" dt="2023-05-10T12:39:45.656" v="3" actId="20577"/>
          <ac:spMkLst>
            <pc:docMk/>
            <pc:sldMk cId="2705757263" sldId="327"/>
            <ac:spMk id="895" creationId="{00000000-0000-0000-0000-000000000000}"/>
          </ac:spMkLst>
        </pc:spChg>
        <pc:spChg chg="mod">
          <ac:chgData name="LASSIBILLE Mathieu" userId="S::mathieu.lassibille.edu@groupe-gema.com::b44c1025-d5a3-481f-9e8c-e0269db7fe90" providerId="AD" clId="Web-{F739A143-2A75-8518-99FE-32BDAC96C2FE}" dt="2023-05-10T12:39:49.391" v="6" actId="20577"/>
          <ac:spMkLst>
            <pc:docMk/>
            <pc:sldMk cId="2705757263" sldId="327"/>
            <ac:spMk id="897" creationId="{00000000-0000-0000-0000-000000000000}"/>
          </ac:spMkLst>
        </pc:spChg>
      </pc:sldChg>
    </pc:docChg>
  </pc:docChgLst>
  <pc:docChgLst>
    <pc:chgData name="LASSIBILLE Mathieu" userId="S::mathieu.lassibille.edu@groupe-gema.com::b44c1025-d5a3-481f-9e8c-e0269db7fe90" providerId="AD" clId="Web-{45949277-59CE-A0BC-9772-190042EAF45E}"/>
    <pc:docChg chg="modSld sldOrd">
      <pc:chgData name="LASSIBILLE Mathieu" userId="S::mathieu.lassibille.edu@groupe-gema.com::b44c1025-d5a3-481f-9e8c-e0269db7fe90" providerId="AD" clId="Web-{45949277-59CE-A0BC-9772-190042EAF45E}" dt="2023-05-10T12:18:21.344" v="73" actId="1076"/>
      <pc:docMkLst>
        <pc:docMk/>
      </pc:docMkLst>
      <pc:sldChg chg="modSp ord">
        <pc:chgData name="LASSIBILLE Mathieu" userId="S::mathieu.lassibille.edu@groupe-gema.com::b44c1025-d5a3-481f-9e8c-e0269db7fe90" providerId="AD" clId="Web-{45949277-59CE-A0BC-9772-190042EAF45E}" dt="2023-05-10T12:02:58.367" v="4"/>
        <pc:sldMkLst>
          <pc:docMk/>
          <pc:sldMk cId="0" sldId="283"/>
        </pc:sldMkLst>
        <pc:spChg chg="mod">
          <ac:chgData name="LASSIBILLE Mathieu" userId="S::mathieu.lassibille.edu@groupe-gema.com::b44c1025-d5a3-481f-9e8c-e0269db7fe90" providerId="AD" clId="Web-{45949277-59CE-A0BC-9772-190042EAF45E}" dt="2023-05-10T12:02:42.414" v="3"/>
          <ac:spMkLst>
            <pc:docMk/>
            <pc:sldMk cId="0" sldId="283"/>
            <ac:spMk id="991" creationId="{00000000-0000-0000-0000-000000000000}"/>
          </ac:spMkLst>
        </pc:spChg>
      </pc:sldChg>
      <pc:sldChg chg="addSp modSp">
        <pc:chgData name="LASSIBILLE Mathieu" userId="S::mathieu.lassibille.edu@groupe-gema.com::b44c1025-d5a3-481f-9e8c-e0269db7fe90" providerId="AD" clId="Web-{45949277-59CE-A0BC-9772-190042EAF45E}" dt="2023-05-10T12:18:21.344" v="73" actId="1076"/>
        <pc:sldMkLst>
          <pc:docMk/>
          <pc:sldMk cId="3176852513" sldId="323"/>
        </pc:sldMkLst>
        <pc:spChg chg="add mod">
          <ac:chgData name="LASSIBILLE Mathieu" userId="S::mathieu.lassibille.edu@groupe-gema.com::b44c1025-d5a3-481f-9e8c-e0269db7fe90" providerId="AD" clId="Web-{45949277-59CE-A0BC-9772-190042EAF45E}" dt="2023-05-10T12:18:15.969" v="71" actId="1076"/>
          <ac:spMkLst>
            <pc:docMk/>
            <pc:sldMk cId="3176852513" sldId="323"/>
            <ac:spMk id="3" creationId="{9764EA3B-A94C-F558-F7C2-3FCA5A671C95}"/>
          </ac:spMkLst>
        </pc:spChg>
        <pc:spChg chg="mod">
          <ac:chgData name="LASSIBILLE Mathieu" userId="S::mathieu.lassibille.edu@groupe-gema.com::b44c1025-d5a3-481f-9e8c-e0269db7fe90" providerId="AD" clId="Web-{45949277-59CE-A0BC-9772-190042EAF45E}" dt="2023-05-10T12:18:21.344" v="73" actId="1076"/>
          <ac:spMkLst>
            <pc:docMk/>
            <pc:sldMk cId="3176852513" sldId="323"/>
            <ac:spMk id="15" creationId="{4CCB8269-52EA-295C-9BC3-043C94966B35}"/>
          </ac:spMkLst>
        </pc:spChg>
      </pc:sldChg>
      <pc:sldChg chg="modSp">
        <pc:chgData name="LASSIBILLE Mathieu" userId="S::mathieu.lassibille.edu@groupe-gema.com::b44c1025-d5a3-481f-9e8c-e0269db7fe90" providerId="AD" clId="Web-{45949277-59CE-A0BC-9772-190042EAF45E}" dt="2023-05-10T12:01:42.491" v="0" actId="1076"/>
        <pc:sldMkLst>
          <pc:docMk/>
          <pc:sldMk cId="1010851885" sldId="347"/>
        </pc:sldMkLst>
        <pc:spChg chg="mod">
          <ac:chgData name="LASSIBILLE Mathieu" userId="S::mathieu.lassibille.edu@groupe-gema.com::b44c1025-d5a3-481f-9e8c-e0269db7fe90" providerId="AD" clId="Web-{45949277-59CE-A0BC-9772-190042EAF45E}" dt="2023-05-10T12:01:42.491" v="0" actId="1076"/>
          <ac:spMkLst>
            <pc:docMk/>
            <pc:sldMk cId="1010851885" sldId="347"/>
            <ac:spMk id="2" creationId="{435DEF41-488A-1D3E-0971-1AB7E89F93A2}"/>
          </ac:spMkLst>
        </pc:spChg>
      </pc:sldChg>
    </pc:docChg>
  </pc:docChgLst>
  <pc:docChgLst>
    <pc:chgData name="LASSIBILLE Mathieu" userId="S::mathieu.lassibille.edu@groupe-gema.com::b44c1025-d5a3-481f-9e8c-e0269db7fe90" providerId="AD" clId="Web-{7D10191C-B435-4D5C-CE01-0EA18F31C2CB}"/>
    <pc:docChg chg="delSld modSld">
      <pc:chgData name="LASSIBILLE Mathieu" userId="S::mathieu.lassibille.edu@groupe-gema.com::b44c1025-d5a3-481f-9e8c-e0269db7fe90" providerId="AD" clId="Web-{7D10191C-B435-4D5C-CE01-0EA18F31C2CB}" dt="2023-05-10T19:56:21.847" v="4"/>
      <pc:docMkLst>
        <pc:docMk/>
      </pc:docMkLst>
      <pc:sldChg chg="addSp modSp del">
        <pc:chgData name="LASSIBILLE Mathieu" userId="S::mathieu.lassibille.edu@groupe-gema.com::b44c1025-d5a3-481f-9e8c-e0269db7fe90" providerId="AD" clId="Web-{7D10191C-B435-4D5C-CE01-0EA18F31C2CB}" dt="2023-05-10T19:56:21.847" v="4"/>
        <pc:sldMkLst>
          <pc:docMk/>
          <pc:sldMk cId="0" sldId="291"/>
        </pc:sldMkLst>
        <pc:spChg chg="add mod ord">
          <ac:chgData name="LASSIBILLE Mathieu" userId="S::mathieu.lassibille.edu@groupe-gema.com::b44c1025-d5a3-481f-9e8c-e0269db7fe90" providerId="AD" clId="Web-{7D10191C-B435-4D5C-CE01-0EA18F31C2CB}" dt="2023-05-10T19:55:20.751" v="3"/>
          <ac:spMkLst>
            <pc:docMk/>
            <pc:sldMk cId="0" sldId="291"/>
            <ac:spMk id="2" creationId="{670833A9-8C12-FDE1-5243-3903857413E5}"/>
          </ac:spMkLst>
        </pc:spChg>
      </pc:sldChg>
    </pc:docChg>
  </pc:docChgLst>
  <pc:docChgLst>
    <pc:chgData name="LASSIBILLE Mathieu" userId="S::mathieu.lassibille.edu@groupe-gema.com::b44c1025-d5a3-481f-9e8c-e0269db7fe90" providerId="AD" clId="Web-{B5B21D0D-6208-E4AB-4DFC-24BE50439585}"/>
    <pc:docChg chg="mod delSld modSld modMainMaster">
      <pc:chgData name="LASSIBILLE Mathieu" userId="S::mathieu.lassibille.edu@groupe-gema.com::b44c1025-d5a3-481f-9e8c-e0269db7fe90" providerId="AD" clId="Web-{B5B21D0D-6208-E4AB-4DFC-24BE50439585}" dt="2023-05-10T17:25:12.302" v="13"/>
      <pc:docMkLst>
        <pc:docMk/>
      </pc:docMkLst>
      <pc:sldChg chg="del">
        <pc:chgData name="LASSIBILLE Mathieu" userId="S::mathieu.lassibille.edu@groupe-gema.com::b44c1025-d5a3-481f-9e8c-e0269db7fe90" providerId="AD" clId="Web-{B5B21D0D-6208-E4AB-4DFC-24BE50439585}" dt="2023-05-10T17:25:12.302" v="13"/>
        <pc:sldMkLst>
          <pc:docMk/>
          <pc:sldMk cId="0" sldId="264"/>
        </pc:sldMkLst>
      </pc:sldChg>
      <pc:sldChg chg="del">
        <pc:chgData name="LASSIBILLE Mathieu" userId="S::mathieu.lassibille.edu@groupe-gema.com::b44c1025-d5a3-481f-9e8c-e0269db7fe90" providerId="AD" clId="Web-{B5B21D0D-6208-E4AB-4DFC-24BE50439585}" dt="2023-05-10T17:19:42.350" v="0"/>
        <pc:sldMkLst>
          <pc:docMk/>
          <pc:sldMk cId="1915236216" sldId="320"/>
        </pc:sldMkLst>
      </pc:sldChg>
      <pc:sldMasterChg chg="mod modSldLayout">
        <pc:chgData name="LASSIBILLE Mathieu" userId="S::mathieu.lassibille.edu@groupe-gema.com::b44c1025-d5a3-481f-9e8c-e0269db7fe90" providerId="AD" clId="Web-{B5B21D0D-6208-E4AB-4DFC-24BE50439585}" dt="2023-05-10T17:24:16.582" v="12"/>
        <pc:sldMasterMkLst>
          <pc:docMk/>
          <pc:sldMasterMk cId="0" sldId="2147483682"/>
        </pc:sldMasterMkLst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60"/>
          </pc:sldLayoutMkLst>
        </pc:sldLayoutChg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61"/>
          </pc:sldLayoutMkLst>
        </pc:sldLayoutChg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62"/>
          </pc:sldLayoutMkLst>
        </pc:sldLayoutChg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63"/>
          </pc:sldLayoutMkLst>
        </pc:sldLayoutChg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64"/>
          </pc:sldLayoutMkLst>
        </pc:sldLayoutChg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65"/>
          </pc:sldLayoutMkLst>
        </pc:sldLayoutChg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66"/>
          </pc:sldLayoutMkLst>
        </pc:sldLayoutChg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67"/>
          </pc:sldLayoutMkLst>
        </pc:sldLayoutChg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68"/>
          </pc:sldLayoutMkLst>
        </pc:sldLayoutChg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69"/>
          </pc:sldLayoutMkLst>
        </pc:sldLayoutChg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70"/>
          </pc:sldLayoutMkLst>
        </pc:sldLayoutChg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71"/>
          </pc:sldLayoutMkLst>
        </pc:sldLayoutChg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72"/>
          </pc:sldLayoutMkLst>
        </pc:sldLayoutChg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73"/>
          </pc:sldLayoutMkLst>
        </pc:sldLayoutChg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74"/>
          </pc:sldLayoutMkLst>
        </pc:sldLayoutChg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75"/>
          </pc:sldLayoutMkLst>
        </pc:sldLayoutChg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76"/>
          </pc:sldLayoutMkLst>
        </pc:sldLayoutChg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77"/>
          </pc:sldLayoutMkLst>
        </pc:sldLayoutChg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78"/>
          </pc:sldLayoutMkLst>
        </pc:sldLayoutChg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79"/>
          </pc:sldLayoutMkLst>
        </pc:sldLayoutChg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80"/>
          </pc:sldLayoutMkLst>
        </pc:sldLayoutChg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84"/>
          </pc:sldLayoutMkLst>
        </pc:sldLayoutChg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85"/>
          </pc:sldLayoutMkLst>
        </pc:sldLayoutChg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86"/>
          </pc:sldLayoutMkLst>
        </pc:sldLayoutChg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87"/>
          </pc:sldLayoutMkLst>
        </pc:sldLayoutChg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88"/>
          </pc:sldLayoutMkLst>
        </pc:sldLayoutChg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89"/>
          </pc:sldLayoutMkLst>
        </pc:sldLayoutChg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90"/>
          </pc:sldLayoutMkLst>
        </pc:sldLayoutChg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91"/>
          </pc:sldLayoutMkLst>
        </pc:sldLayoutChg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92"/>
          </pc:sldLayoutMkLst>
        </pc:sldLayoutChg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93"/>
          </pc:sldLayoutMkLst>
        </pc:sldLayoutChg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94"/>
          </pc:sldLayoutMkLst>
        </pc:sldLayoutChg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2"/>
            <pc:sldLayoutMk cId="0" sldId="2147483695"/>
          </pc:sldLayoutMkLst>
        </pc:sldLayoutChg>
      </pc:sldMasterChg>
      <pc:sldMasterChg chg="mod modSldLayout">
        <pc:chgData name="LASSIBILLE Mathieu" userId="S::mathieu.lassibille.edu@groupe-gema.com::b44c1025-d5a3-481f-9e8c-e0269db7fe90" providerId="AD" clId="Web-{B5B21D0D-6208-E4AB-4DFC-24BE50439585}" dt="2023-05-10T17:24:16.582" v="12"/>
        <pc:sldMasterMkLst>
          <pc:docMk/>
          <pc:sldMasterMk cId="0" sldId="2147483683"/>
        </pc:sldMasterMkLst>
        <pc:sldLayoutChg chg="mod">
          <pc:chgData name="LASSIBILLE Mathieu" userId="S::mathieu.lassibille.edu@groupe-gema.com::b44c1025-d5a3-481f-9e8c-e0269db7fe90" providerId="AD" clId="Web-{B5B21D0D-6208-E4AB-4DFC-24BE50439585}" dt="2023-05-10T17:24:16.582" v="12"/>
          <pc:sldLayoutMkLst>
            <pc:docMk/>
            <pc:sldMasterMk cId="0" sldId="2147483683"/>
            <pc:sldLayoutMk cId="0" sldId="2147483681"/>
          </pc:sldLayoutMkLst>
        </pc:sldLayoutChg>
      </pc:sldMasterChg>
    </pc:docChg>
  </pc:docChgLst>
  <pc:docChgLst>
    <pc:chgData name="LASSIBILLE Mathieu" userId="S::mathieu.lassibille.edu@groupe-gema.com::b44c1025-d5a3-481f-9e8c-e0269db7fe90" providerId="AD" clId="Web-{BD510478-4C6C-76B5-0948-E73D596200C6}"/>
    <pc:docChg chg="delSld modSld">
      <pc:chgData name="LASSIBILLE Mathieu" userId="S::mathieu.lassibille.edu@groupe-gema.com::b44c1025-d5a3-481f-9e8c-e0269db7fe90" providerId="AD" clId="Web-{BD510478-4C6C-76B5-0948-E73D596200C6}" dt="2023-05-10T17:38:51.488" v="15" actId="20577"/>
      <pc:docMkLst>
        <pc:docMk/>
      </pc:docMkLst>
      <pc:sldChg chg="del">
        <pc:chgData name="LASSIBILLE Mathieu" userId="S::mathieu.lassibille.edu@groupe-gema.com::b44c1025-d5a3-481f-9e8c-e0269db7fe90" providerId="AD" clId="Web-{BD510478-4C6C-76B5-0948-E73D596200C6}" dt="2023-05-10T17:35:33.969" v="7"/>
        <pc:sldMkLst>
          <pc:docMk/>
          <pc:sldMk cId="0" sldId="294"/>
        </pc:sldMkLst>
      </pc:sldChg>
      <pc:sldChg chg="del">
        <pc:chgData name="LASSIBILLE Mathieu" userId="S::mathieu.lassibille.edu@groupe-gema.com::b44c1025-d5a3-481f-9e8c-e0269db7fe90" providerId="AD" clId="Web-{BD510478-4C6C-76B5-0948-E73D596200C6}" dt="2023-05-10T17:35:33.969" v="6"/>
        <pc:sldMkLst>
          <pc:docMk/>
          <pc:sldMk cId="0" sldId="295"/>
        </pc:sldMkLst>
      </pc:sldChg>
      <pc:sldChg chg="del">
        <pc:chgData name="LASSIBILLE Mathieu" userId="S::mathieu.lassibille.edu@groupe-gema.com::b44c1025-d5a3-481f-9e8c-e0269db7fe90" providerId="AD" clId="Web-{BD510478-4C6C-76B5-0948-E73D596200C6}" dt="2023-05-10T17:34:48.703" v="0"/>
        <pc:sldMkLst>
          <pc:docMk/>
          <pc:sldMk cId="0" sldId="296"/>
        </pc:sldMkLst>
      </pc:sldChg>
      <pc:sldChg chg="del">
        <pc:chgData name="LASSIBILLE Mathieu" userId="S::mathieu.lassibille.edu@groupe-gema.com::b44c1025-d5a3-481f-9e8c-e0269db7fe90" providerId="AD" clId="Web-{BD510478-4C6C-76B5-0948-E73D596200C6}" dt="2023-05-10T17:35:33.953" v="5"/>
        <pc:sldMkLst>
          <pc:docMk/>
          <pc:sldMk cId="0" sldId="302"/>
        </pc:sldMkLst>
      </pc:sldChg>
      <pc:sldChg chg="del">
        <pc:chgData name="LASSIBILLE Mathieu" userId="S::mathieu.lassibille.edu@groupe-gema.com::b44c1025-d5a3-481f-9e8c-e0269db7fe90" providerId="AD" clId="Web-{BD510478-4C6C-76B5-0948-E73D596200C6}" dt="2023-05-10T17:35:23.672" v="4"/>
        <pc:sldMkLst>
          <pc:docMk/>
          <pc:sldMk cId="0" sldId="303"/>
        </pc:sldMkLst>
      </pc:sldChg>
      <pc:sldChg chg="del">
        <pc:chgData name="LASSIBILLE Mathieu" userId="S::mathieu.lassibille.edu@groupe-gema.com::b44c1025-d5a3-481f-9e8c-e0269db7fe90" providerId="AD" clId="Web-{BD510478-4C6C-76B5-0948-E73D596200C6}" dt="2023-05-10T17:35:03.281" v="3"/>
        <pc:sldMkLst>
          <pc:docMk/>
          <pc:sldMk cId="0" sldId="304"/>
        </pc:sldMkLst>
      </pc:sldChg>
      <pc:sldChg chg="del">
        <pc:chgData name="LASSIBILLE Mathieu" userId="S::mathieu.lassibille.edu@groupe-gema.com::b44c1025-d5a3-481f-9e8c-e0269db7fe90" providerId="AD" clId="Web-{BD510478-4C6C-76B5-0948-E73D596200C6}" dt="2023-05-10T17:34:57.828" v="1"/>
        <pc:sldMkLst>
          <pc:docMk/>
          <pc:sldMk cId="0" sldId="305"/>
        </pc:sldMkLst>
      </pc:sldChg>
      <pc:sldChg chg="del">
        <pc:chgData name="LASSIBILLE Mathieu" userId="S::mathieu.lassibille.edu@groupe-gema.com::b44c1025-d5a3-481f-9e8c-e0269db7fe90" providerId="AD" clId="Web-{BD510478-4C6C-76B5-0948-E73D596200C6}" dt="2023-05-10T17:34:59" v="2"/>
        <pc:sldMkLst>
          <pc:docMk/>
          <pc:sldMk cId="0" sldId="306"/>
        </pc:sldMkLst>
      </pc:sldChg>
      <pc:sldChg chg="modSp">
        <pc:chgData name="LASSIBILLE Mathieu" userId="S::mathieu.lassibille.edu@groupe-gema.com::b44c1025-d5a3-481f-9e8c-e0269db7fe90" providerId="AD" clId="Web-{BD510478-4C6C-76B5-0948-E73D596200C6}" dt="2023-05-10T17:38:51.488" v="15" actId="20577"/>
        <pc:sldMkLst>
          <pc:docMk/>
          <pc:sldMk cId="2551837993" sldId="315"/>
        </pc:sldMkLst>
        <pc:spChg chg="mod">
          <ac:chgData name="LASSIBILLE Mathieu" userId="S::mathieu.lassibille.edu@groupe-gema.com::b44c1025-d5a3-481f-9e8c-e0269db7fe90" providerId="AD" clId="Web-{BD510478-4C6C-76B5-0948-E73D596200C6}" dt="2023-05-10T17:38:51.488" v="15" actId="20577"/>
          <ac:spMkLst>
            <pc:docMk/>
            <pc:sldMk cId="2551837993" sldId="315"/>
            <ac:spMk id="335" creationId="{00000000-0000-0000-0000-000000000000}"/>
          </ac:spMkLst>
        </pc:spChg>
      </pc:sldChg>
      <pc:sldChg chg="modSp">
        <pc:chgData name="LASSIBILLE Mathieu" userId="S::mathieu.lassibille.edu@groupe-gema.com::b44c1025-d5a3-481f-9e8c-e0269db7fe90" providerId="AD" clId="Web-{BD510478-4C6C-76B5-0948-E73D596200C6}" dt="2023-05-10T17:36:06.938" v="9" actId="20577"/>
        <pc:sldMkLst>
          <pc:docMk/>
          <pc:sldMk cId="3230369510" sldId="324"/>
        </pc:sldMkLst>
        <pc:spChg chg="mod">
          <ac:chgData name="LASSIBILLE Mathieu" userId="S::mathieu.lassibille.edu@groupe-gema.com::b44c1025-d5a3-481f-9e8c-e0269db7fe90" providerId="AD" clId="Web-{BD510478-4C6C-76B5-0948-E73D596200C6}" dt="2023-05-10T17:36:06.938" v="9" actId="20577"/>
          <ac:spMkLst>
            <pc:docMk/>
            <pc:sldMk cId="3230369510" sldId="324"/>
            <ac:spMk id="6" creationId="{C33FA628-E9A6-4E51-F6BA-B85DF642D1E9}"/>
          </ac:spMkLst>
        </pc:spChg>
      </pc:sldChg>
      <pc:sldChg chg="del">
        <pc:chgData name="LASSIBILLE Mathieu" userId="S::mathieu.lassibille.edu@groupe-gema.com::b44c1025-d5a3-481f-9e8c-e0269db7fe90" providerId="AD" clId="Web-{BD510478-4C6C-76B5-0948-E73D596200C6}" dt="2023-05-10T17:35:42.376" v="8"/>
        <pc:sldMkLst>
          <pc:docMk/>
          <pc:sldMk cId="2264218198" sldId="328"/>
        </pc:sldMkLst>
      </pc:sldChg>
    </pc:docChg>
  </pc:docChgLst>
  <pc:docChgLst>
    <pc:chgData name="LASSIBILLE Mathieu" userId="S::mathieu.lassibille.edu@groupe-gema.com::b44c1025-d5a3-481f-9e8c-e0269db7fe90" providerId="AD" clId="Web-{9B0ED732-0E40-BCD4-FF25-9782D7A468E2}"/>
    <pc:docChg chg="addSld delSld modSld sldOrd addMainMaster modMainMaster">
      <pc:chgData name="LASSIBILLE Mathieu" userId="S::mathieu.lassibille.edu@groupe-gema.com::b44c1025-d5a3-481f-9e8c-e0269db7fe90" providerId="AD" clId="Web-{9B0ED732-0E40-BCD4-FF25-9782D7A468E2}" dt="2023-05-09T12:57:45.269" v="1556" actId="1076"/>
      <pc:docMkLst>
        <pc:docMk/>
      </pc:docMkLst>
      <pc:sldChg chg="modSp">
        <pc:chgData name="LASSIBILLE Mathieu" userId="S::mathieu.lassibille.edu@groupe-gema.com::b44c1025-d5a3-481f-9e8c-e0269db7fe90" providerId="AD" clId="Web-{9B0ED732-0E40-BCD4-FF25-9782D7A468E2}" dt="2023-05-09T12:52:40.151" v="1515" actId="14100"/>
        <pc:sldMkLst>
          <pc:docMk/>
          <pc:sldMk cId="0" sldId="256"/>
        </pc:sldMkLst>
        <pc:spChg chg="mod">
          <ac:chgData name="LASSIBILLE Mathieu" userId="S::mathieu.lassibille.edu@groupe-gema.com::b44c1025-d5a3-481f-9e8c-e0269db7fe90" providerId="AD" clId="Web-{9B0ED732-0E40-BCD4-FF25-9782D7A468E2}" dt="2023-05-09T12:52:40.151" v="1515" actId="14100"/>
          <ac:spMkLst>
            <pc:docMk/>
            <pc:sldMk cId="0" sldId="256"/>
            <ac:spMk id="296" creationId="{00000000-0000-0000-0000-000000000000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2:52:40.151" v="1514" actId="14100"/>
          <ac:spMkLst>
            <pc:docMk/>
            <pc:sldMk cId="0" sldId="256"/>
            <ac:spMk id="297" creationId="{00000000-0000-0000-0000-000000000000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2:52:40.151" v="1513" actId="14100"/>
          <ac:spMkLst>
            <pc:docMk/>
            <pc:sldMk cId="0" sldId="256"/>
            <ac:spMk id="298" creationId="{00000000-0000-0000-0000-000000000000}"/>
          </ac:spMkLst>
        </pc:spChg>
      </pc:sldChg>
      <pc:sldChg chg="ord">
        <pc:chgData name="LASSIBILLE Mathieu" userId="S::mathieu.lassibille.edu@groupe-gema.com::b44c1025-d5a3-481f-9e8c-e0269db7fe90" providerId="AD" clId="Web-{9B0ED732-0E40-BCD4-FF25-9782D7A468E2}" dt="2023-05-09T11:05:16.118" v="514"/>
        <pc:sldMkLst>
          <pc:docMk/>
          <pc:sldMk cId="0" sldId="257"/>
        </pc:sldMkLst>
      </pc:sldChg>
      <pc:sldChg chg="modSp">
        <pc:chgData name="LASSIBILLE Mathieu" userId="S::mathieu.lassibille.edu@groupe-gema.com::b44c1025-d5a3-481f-9e8c-e0269db7fe90" providerId="AD" clId="Web-{9B0ED732-0E40-BCD4-FF25-9782D7A468E2}" dt="2023-05-09T12:53:23.168" v="1542" actId="20577"/>
        <pc:sldMkLst>
          <pc:docMk/>
          <pc:sldMk cId="0" sldId="258"/>
        </pc:sldMkLst>
        <pc:spChg chg="mod">
          <ac:chgData name="LASSIBILLE Mathieu" userId="S::mathieu.lassibille.edu@groupe-gema.com::b44c1025-d5a3-481f-9e8c-e0269db7fe90" providerId="AD" clId="Web-{9B0ED732-0E40-BCD4-FF25-9782D7A468E2}" dt="2023-05-09T12:53:07.355" v="1524" actId="20577"/>
          <ac:spMkLst>
            <pc:docMk/>
            <pc:sldMk cId="0" sldId="258"/>
            <ac:spMk id="318" creationId="{00000000-0000-0000-0000-000000000000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2:53:18.605" v="1540" actId="20577"/>
          <ac:spMkLst>
            <pc:docMk/>
            <pc:sldMk cId="0" sldId="258"/>
            <ac:spMk id="321" creationId="{00000000-0000-0000-0000-000000000000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2:53:11.714" v="1535" actId="20577"/>
          <ac:spMkLst>
            <pc:docMk/>
            <pc:sldMk cId="0" sldId="258"/>
            <ac:spMk id="324" creationId="{00000000-0000-0000-0000-000000000000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2:53:23.168" v="1542" actId="20577"/>
          <ac:spMkLst>
            <pc:docMk/>
            <pc:sldMk cId="0" sldId="258"/>
            <ac:spMk id="327" creationId="{00000000-0000-0000-0000-000000000000}"/>
          </ac:spMkLst>
        </pc:spChg>
      </pc:sldChg>
      <pc:sldChg chg="modSp">
        <pc:chgData name="LASSIBILLE Mathieu" userId="S::mathieu.lassibille.edu@groupe-gema.com::b44c1025-d5a3-481f-9e8c-e0269db7fe90" providerId="AD" clId="Web-{9B0ED732-0E40-BCD4-FF25-9782D7A468E2}" dt="2023-05-09T12:54:10.466" v="1543" actId="1076"/>
        <pc:sldMkLst>
          <pc:docMk/>
          <pc:sldMk cId="0" sldId="259"/>
        </pc:sldMkLst>
        <pc:spChg chg="mod">
          <ac:chgData name="LASSIBILLE Mathieu" userId="S::mathieu.lassibille.edu@groupe-gema.com::b44c1025-d5a3-481f-9e8c-e0269db7fe90" providerId="AD" clId="Web-{9B0ED732-0E40-BCD4-FF25-9782D7A468E2}" dt="2023-05-09T12:54:10.466" v="1543" actId="1076"/>
          <ac:spMkLst>
            <pc:docMk/>
            <pc:sldMk cId="0" sldId="259"/>
            <ac:spMk id="335" creationId="{00000000-0000-0000-0000-000000000000}"/>
          </ac:spMkLst>
        </pc:spChg>
      </pc:sldChg>
      <pc:sldChg chg="addSp delSp modSp">
        <pc:chgData name="LASSIBILLE Mathieu" userId="S::mathieu.lassibille.edu@groupe-gema.com::b44c1025-d5a3-481f-9e8c-e0269db7fe90" providerId="AD" clId="Web-{9B0ED732-0E40-BCD4-FF25-9782D7A468E2}" dt="2023-05-09T10:54:25.693" v="289" actId="20577"/>
        <pc:sldMkLst>
          <pc:docMk/>
          <pc:sldMk cId="0" sldId="260"/>
        </pc:sldMkLst>
        <pc:spChg chg="add del mod">
          <ac:chgData name="LASSIBILLE Mathieu" userId="S::mathieu.lassibille.edu@groupe-gema.com::b44c1025-d5a3-481f-9e8c-e0269db7fe90" providerId="AD" clId="Web-{9B0ED732-0E40-BCD4-FF25-9782D7A468E2}" dt="2023-05-09T10:47:09.774" v="279"/>
          <ac:spMkLst>
            <pc:docMk/>
            <pc:sldMk cId="0" sldId="260"/>
            <ac:spMk id="3" creationId="{D8BBE800-21E0-3EBD-D185-D2720AD1C242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0:54:25.693" v="289" actId="20577"/>
          <ac:spMkLst>
            <pc:docMk/>
            <pc:sldMk cId="0" sldId="260"/>
            <ac:spMk id="354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0:47:05.446" v="278"/>
          <ac:spMkLst>
            <pc:docMk/>
            <pc:sldMk cId="0" sldId="260"/>
            <ac:spMk id="355" creationId="{00000000-0000-0000-0000-000000000000}"/>
          </ac:spMkLst>
        </pc:spChg>
      </pc:sldChg>
      <pc:sldChg chg="modSp">
        <pc:chgData name="LASSIBILLE Mathieu" userId="S::mathieu.lassibille.edu@groupe-gema.com::b44c1025-d5a3-481f-9e8c-e0269db7fe90" providerId="AD" clId="Web-{9B0ED732-0E40-BCD4-FF25-9782D7A468E2}" dt="2023-05-09T11:03:35.600" v="513" actId="20577"/>
        <pc:sldMkLst>
          <pc:docMk/>
          <pc:sldMk cId="0" sldId="261"/>
        </pc:sldMkLst>
        <pc:spChg chg="mod">
          <ac:chgData name="LASSIBILLE Mathieu" userId="S::mathieu.lassibille.edu@groupe-gema.com::b44c1025-d5a3-481f-9e8c-e0269db7fe90" providerId="AD" clId="Web-{9B0ED732-0E40-BCD4-FF25-9782D7A468E2}" dt="2023-05-09T10:54:35.896" v="291" actId="20577"/>
          <ac:spMkLst>
            <pc:docMk/>
            <pc:sldMk cId="0" sldId="261"/>
            <ac:spMk id="360" creationId="{00000000-0000-0000-0000-000000000000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1:03:35.600" v="513" actId="20577"/>
          <ac:spMkLst>
            <pc:docMk/>
            <pc:sldMk cId="0" sldId="261"/>
            <ac:spMk id="361" creationId="{00000000-0000-0000-0000-000000000000}"/>
          </ac:spMkLst>
        </pc:spChg>
      </pc:sldChg>
      <pc:sldChg chg="addSp delSp modSp addAnim delAnim">
        <pc:chgData name="LASSIBILLE Mathieu" userId="S::mathieu.lassibille.edu@groupe-gema.com::b44c1025-d5a3-481f-9e8c-e0269db7fe90" providerId="AD" clId="Web-{9B0ED732-0E40-BCD4-FF25-9782D7A468E2}" dt="2023-05-09T11:13:55.789" v="614" actId="1076"/>
        <pc:sldMkLst>
          <pc:docMk/>
          <pc:sldMk cId="0" sldId="262"/>
        </pc:sldMkLst>
        <pc:spChg chg="add del mod">
          <ac:chgData name="LASSIBILLE Mathieu" userId="S::mathieu.lassibille.edu@groupe-gema.com::b44c1025-d5a3-481f-9e8c-e0269db7fe90" providerId="AD" clId="Web-{9B0ED732-0E40-BCD4-FF25-9782D7A468E2}" dt="2023-05-09T11:01:49.221" v="470"/>
          <ac:spMkLst>
            <pc:docMk/>
            <pc:sldMk cId="0" sldId="262"/>
            <ac:spMk id="3" creationId="{090A6E09-79FC-1FAF-1461-B0C5779DC82B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1:01:49.221" v="469"/>
          <ac:spMkLst>
            <pc:docMk/>
            <pc:sldMk cId="0" sldId="262"/>
            <ac:spMk id="5" creationId="{6764F838-5887-F828-6D5B-07C0DC16DCF2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1:01:52.831" v="476"/>
          <ac:spMkLst>
            <pc:docMk/>
            <pc:sldMk cId="0" sldId="262"/>
            <ac:spMk id="7" creationId="{68B2451A-4409-4EC9-BD83-EA3E22CC2E40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1:01:52.831" v="475"/>
          <ac:spMkLst>
            <pc:docMk/>
            <pc:sldMk cId="0" sldId="262"/>
            <ac:spMk id="9" creationId="{C3F4E88D-B88E-2247-C41C-C021AE07B072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1:02:06.816" v="481"/>
          <ac:spMkLst>
            <pc:docMk/>
            <pc:sldMk cId="0" sldId="262"/>
            <ac:spMk id="11" creationId="{AE21DE6E-21B9-0A57-4764-F049CFEC7970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1:07:24.731" v="518"/>
          <ac:spMkLst>
            <pc:docMk/>
            <pc:sldMk cId="0" sldId="262"/>
            <ac:spMk id="12" creationId="{DB07A89D-0793-D4BC-01D5-486E2BC346AE}"/>
          </ac:spMkLst>
        </pc:spChg>
        <pc:spChg chg="add del">
          <ac:chgData name="LASSIBILLE Mathieu" userId="S::mathieu.lassibille.edu@groupe-gema.com::b44c1025-d5a3-481f-9e8c-e0269db7fe90" providerId="AD" clId="Web-{9B0ED732-0E40-BCD4-FF25-9782D7A468E2}" dt="2023-05-09T11:10:04.205" v="568"/>
          <ac:spMkLst>
            <pc:docMk/>
            <pc:sldMk cId="0" sldId="262"/>
            <ac:spMk id="18" creationId="{28C0F090-F217-5E3C-72F2-601C3E7EE429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1:13:49.258" v="613" actId="1076"/>
          <ac:spMkLst>
            <pc:docMk/>
            <pc:sldMk cId="0" sldId="262"/>
            <ac:spMk id="24" creationId="{F75ACC62-E97C-4B18-C3BB-E6394A84EF23}"/>
          </ac:spMkLst>
        </pc:spChg>
        <pc:spChg chg="add">
          <ac:chgData name="LASSIBILLE Mathieu" userId="S::mathieu.lassibille.edu@groupe-gema.com::b44c1025-d5a3-481f-9e8c-e0269db7fe90" providerId="AD" clId="Web-{9B0ED732-0E40-BCD4-FF25-9782D7A468E2}" dt="2023-05-09T11:11:06.628" v="578"/>
          <ac:spMkLst>
            <pc:docMk/>
            <pc:sldMk cId="0" sldId="262"/>
            <ac:spMk id="32" creationId="{4C214407-1138-FD77-6D71-2FFF85DA54A5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1:11:18.488" v="580" actId="1076"/>
          <ac:spMkLst>
            <pc:docMk/>
            <pc:sldMk cId="0" sldId="262"/>
            <ac:spMk id="34" creationId="{D4E33399-6B6C-E57E-FB93-0A6AF9E773AE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1:11:26.894" v="582" actId="1076"/>
          <ac:spMkLst>
            <pc:docMk/>
            <pc:sldMk cId="0" sldId="262"/>
            <ac:spMk id="36" creationId="{39393F49-38A3-DC08-4974-50FBB4AB936B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1:11:27.535" v="584" actId="1076"/>
          <ac:spMkLst>
            <pc:docMk/>
            <pc:sldMk cId="0" sldId="262"/>
            <ac:spMk id="38" creationId="{1523490C-2835-F2DE-7C4F-BDE50BCFD321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1:11:31.129" v="586" actId="1076"/>
          <ac:spMkLst>
            <pc:docMk/>
            <pc:sldMk cId="0" sldId="262"/>
            <ac:spMk id="40" creationId="{33FDC5E1-2EB5-79E3-3C3C-98754BC931DF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1:01:45.096" v="468"/>
          <ac:spMkLst>
            <pc:docMk/>
            <pc:sldMk cId="0" sldId="262"/>
            <ac:spMk id="366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1:01:49.456" v="474"/>
          <ac:spMkLst>
            <pc:docMk/>
            <pc:sldMk cId="0" sldId="262"/>
            <ac:spMk id="367" creationId="{00000000-0000-0000-0000-000000000000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1:13:08.663" v="608" actId="14100"/>
          <ac:spMkLst>
            <pc:docMk/>
            <pc:sldMk cId="0" sldId="262"/>
            <ac:spMk id="368" creationId="{00000000-0000-0000-0000-000000000000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1:13:08.663" v="607" actId="14100"/>
          <ac:spMkLst>
            <pc:docMk/>
            <pc:sldMk cId="0" sldId="262"/>
            <ac:spMk id="369" creationId="{00000000-0000-0000-0000-000000000000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1:13:08.663" v="606" actId="14100"/>
          <ac:spMkLst>
            <pc:docMk/>
            <pc:sldMk cId="0" sldId="262"/>
            <ac:spMk id="370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1:01:45.096" v="467"/>
          <ac:spMkLst>
            <pc:docMk/>
            <pc:sldMk cId="0" sldId="262"/>
            <ac:spMk id="371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1:01:44.940" v="466"/>
          <ac:spMkLst>
            <pc:docMk/>
            <pc:sldMk cId="0" sldId="262"/>
            <ac:spMk id="372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1:01:49.456" v="473"/>
          <ac:spMkLst>
            <pc:docMk/>
            <pc:sldMk cId="0" sldId="262"/>
            <ac:spMk id="373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1:01:49.331" v="472"/>
          <ac:spMkLst>
            <pc:docMk/>
            <pc:sldMk cId="0" sldId="262"/>
            <ac:spMk id="374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1:01:58.128" v="477"/>
          <ac:spMkLst>
            <pc:docMk/>
            <pc:sldMk cId="0" sldId="262"/>
            <ac:spMk id="375" creationId="{00000000-0000-0000-0000-000000000000}"/>
          </ac:spMkLst>
        </pc:spChg>
        <pc:picChg chg="add mod">
          <ac:chgData name="LASSIBILLE Mathieu" userId="S::mathieu.lassibille.edu@groupe-gema.com::b44c1025-d5a3-481f-9e8c-e0269db7fe90" providerId="AD" clId="Web-{9B0ED732-0E40-BCD4-FF25-9782D7A468E2}" dt="2023-05-09T11:13:55.789" v="614" actId="1076"/>
          <ac:picMkLst>
            <pc:docMk/>
            <pc:sldMk cId="0" sldId="262"/>
            <ac:picMk id="14" creationId="{9099C9D7-65A8-1F4E-3505-D11E40CC7166}"/>
          </ac:picMkLst>
        </pc:picChg>
        <pc:picChg chg="add del">
          <ac:chgData name="LASSIBILLE Mathieu" userId="S::mathieu.lassibille.edu@groupe-gema.com::b44c1025-d5a3-481f-9e8c-e0269db7fe90" providerId="AD" clId="Web-{9B0ED732-0E40-BCD4-FF25-9782D7A468E2}" dt="2023-05-09T11:09:58.361" v="567"/>
          <ac:picMkLst>
            <pc:docMk/>
            <pc:sldMk cId="0" sldId="262"/>
            <ac:picMk id="16" creationId="{C54A955C-575D-A2CD-6CA5-6FE0EDC6356E}"/>
          </ac:picMkLst>
        </pc:picChg>
        <pc:picChg chg="add mod">
          <ac:chgData name="LASSIBILLE Mathieu" userId="S::mathieu.lassibille.edu@groupe-gema.com::b44c1025-d5a3-481f-9e8c-e0269db7fe90" providerId="AD" clId="Web-{9B0ED732-0E40-BCD4-FF25-9782D7A468E2}" dt="2023-05-09T11:13:49.258" v="612" actId="1076"/>
          <ac:picMkLst>
            <pc:docMk/>
            <pc:sldMk cId="0" sldId="262"/>
            <ac:picMk id="22" creationId="{EDDC1C57-A619-D088-05D6-672640BE5E4B}"/>
          </ac:picMkLst>
        </pc:picChg>
        <pc:picChg chg="add">
          <ac:chgData name="LASSIBILLE Mathieu" userId="S::mathieu.lassibille.edu@groupe-gema.com::b44c1025-d5a3-481f-9e8c-e0269db7fe90" providerId="AD" clId="Web-{9B0ED732-0E40-BCD4-FF25-9782D7A468E2}" dt="2023-05-09T11:10:41.549" v="575"/>
          <ac:picMkLst>
            <pc:docMk/>
            <pc:sldMk cId="0" sldId="262"/>
            <ac:picMk id="26" creationId="{10E4CD76-AF21-8323-B717-FCDF918DE1A4}"/>
          </ac:picMkLst>
        </pc:picChg>
        <pc:picChg chg="add">
          <ac:chgData name="LASSIBILLE Mathieu" userId="S::mathieu.lassibille.edu@groupe-gema.com::b44c1025-d5a3-481f-9e8c-e0269db7fe90" providerId="AD" clId="Web-{9B0ED732-0E40-BCD4-FF25-9782D7A468E2}" dt="2023-05-09T11:10:55.769" v="577"/>
          <ac:picMkLst>
            <pc:docMk/>
            <pc:sldMk cId="0" sldId="262"/>
            <ac:picMk id="30" creationId="{86AAE1C1-7F6E-14E7-B9A1-FAEED007CE3A}"/>
          </ac:picMkLst>
        </pc:picChg>
        <pc:picChg chg="mod">
          <ac:chgData name="LASSIBILLE Mathieu" userId="S::mathieu.lassibille.edu@groupe-gema.com::b44c1025-d5a3-481f-9e8c-e0269db7fe90" providerId="AD" clId="Web-{9B0ED732-0E40-BCD4-FF25-9782D7A468E2}" dt="2023-05-09T11:13:08.663" v="605" actId="14100"/>
          <ac:picMkLst>
            <pc:docMk/>
            <pc:sldMk cId="0" sldId="262"/>
            <ac:picMk id="376" creationId="{00000000-0000-0000-0000-000000000000}"/>
          </ac:picMkLst>
        </pc:picChg>
        <pc:picChg chg="del">
          <ac:chgData name="LASSIBILLE Mathieu" userId="S::mathieu.lassibille.edu@groupe-gema.com::b44c1025-d5a3-481f-9e8c-e0269db7fe90" providerId="AD" clId="Web-{9B0ED732-0E40-BCD4-FF25-9782D7A468E2}" dt="2023-05-09T11:01:39.268" v="465"/>
          <ac:picMkLst>
            <pc:docMk/>
            <pc:sldMk cId="0" sldId="262"/>
            <ac:picMk id="377" creationId="{00000000-0000-0000-0000-000000000000}"/>
          </ac:picMkLst>
        </pc:picChg>
        <pc:picChg chg="del">
          <ac:chgData name="LASSIBILLE Mathieu" userId="S::mathieu.lassibille.edu@groupe-gema.com::b44c1025-d5a3-481f-9e8c-e0269db7fe90" providerId="AD" clId="Web-{9B0ED732-0E40-BCD4-FF25-9782D7A468E2}" dt="2023-05-09T11:01:49.221" v="471"/>
          <ac:picMkLst>
            <pc:docMk/>
            <pc:sldMk cId="0" sldId="262"/>
            <ac:picMk id="378" creationId="{00000000-0000-0000-0000-000000000000}"/>
          </ac:picMkLst>
        </pc:picChg>
        <pc:cxnChg chg="add mod">
          <ac:chgData name="LASSIBILLE Mathieu" userId="S::mathieu.lassibille.edu@groupe-gema.com::b44c1025-d5a3-481f-9e8c-e0269db7fe90" providerId="AD" clId="Web-{9B0ED732-0E40-BCD4-FF25-9782D7A468E2}" dt="2023-05-09T11:13:49.242" v="611" actId="1076"/>
          <ac:cxnSpMkLst>
            <pc:docMk/>
            <pc:sldMk cId="0" sldId="262"/>
            <ac:cxnSpMk id="20" creationId="{E69DB23D-F870-6D94-252E-34E7A70FF259}"/>
          </ac:cxnSpMkLst>
        </pc:cxnChg>
        <pc:cxnChg chg="add">
          <ac:chgData name="LASSIBILLE Mathieu" userId="S::mathieu.lassibille.edu@groupe-gema.com::b44c1025-d5a3-481f-9e8c-e0269db7fe90" providerId="AD" clId="Web-{9B0ED732-0E40-BCD4-FF25-9782D7A468E2}" dt="2023-05-09T11:10:46.690" v="576"/>
          <ac:cxnSpMkLst>
            <pc:docMk/>
            <pc:sldMk cId="0" sldId="262"/>
            <ac:cxnSpMk id="28" creationId="{D2DBE211-1DFF-C726-0639-5BCB224E76B0}"/>
          </ac:cxnSpMkLst>
        </pc:cxnChg>
      </pc:sldChg>
      <pc:sldChg chg="modSp del ord">
        <pc:chgData name="LASSIBILLE Mathieu" userId="S::mathieu.lassibille.edu@groupe-gema.com::b44c1025-d5a3-481f-9e8c-e0269db7fe90" providerId="AD" clId="Web-{9B0ED732-0E40-BCD4-FF25-9782D7A468E2}" dt="2023-05-09T10:37:12.022" v="210"/>
        <pc:sldMkLst>
          <pc:docMk/>
          <pc:sldMk cId="0" sldId="263"/>
        </pc:sldMkLst>
        <pc:spChg chg="mod">
          <ac:chgData name="LASSIBILLE Mathieu" userId="S::mathieu.lassibille.edu@groupe-gema.com::b44c1025-d5a3-481f-9e8c-e0269db7fe90" providerId="AD" clId="Web-{9B0ED732-0E40-BCD4-FF25-9782D7A468E2}" dt="2023-05-09T10:24:00.593" v="71" actId="1076"/>
          <ac:spMkLst>
            <pc:docMk/>
            <pc:sldMk cId="0" sldId="263"/>
            <ac:spMk id="383" creationId="{00000000-0000-0000-0000-000000000000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0:22:40.716" v="68" actId="14100"/>
          <ac:spMkLst>
            <pc:docMk/>
            <pc:sldMk cId="0" sldId="263"/>
            <ac:spMk id="384" creationId="{00000000-0000-0000-0000-000000000000}"/>
          </ac:spMkLst>
        </pc:spChg>
      </pc:sldChg>
      <pc:sldChg chg="addSp modSp ord">
        <pc:chgData name="LASSIBILLE Mathieu" userId="S::mathieu.lassibille.edu@groupe-gema.com::b44c1025-d5a3-481f-9e8c-e0269db7fe90" providerId="AD" clId="Web-{9B0ED732-0E40-BCD4-FF25-9782D7A468E2}" dt="2023-05-09T12:57:45.269" v="1556" actId="1076"/>
        <pc:sldMkLst>
          <pc:docMk/>
          <pc:sldMk cId="0" sldId="265"/>
        </pc:sldMkLst>
        <pc:spChg chg="mod">
          <ac:chgData name="LASSIBILLE Mathieu" userId="S::mathieu.lassibille.edu@groupe-gema.com::b44c1025-d5a3-481f-9e8c-e0269db7fe90" providerId="AD" clId="Web-{9B0ED732-0E40-BCD4-FF25-9782D7A468E2}" dt="2023-05-09T12:57:37.488" v="1552"/>
          <ac:spMkLst>
            <pc:docMk/>
            <pc:sldMk cId="0" sldId="265"/>
            <ac:spMk id="3" creationId="{38860997-AB17-804E-205F-9ED6256867CB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2:57:37.503" v="1553"/>
          <ac:spMkLst>
            <pc:docMk/>
            <pc:sldMk cId="0" sldId="265"/>
            <ac:spMk id="4" creationId="{308CCF82-6417-B346-6029-517344735D6D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2:57:37.534" v="1554"/>
          <ac:spMkLst>
            <pc:docMk/>
            <pc:sldMk cId="0" sldId="265"/>
            <ac:spMk id="5" creationId="{A31FBF89-3DE7-8E61-D27E-6A8BE50B0FA2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2:57:37.566" v="1555"/>
          <ac:spMkLst>
            <pc:docMk/>
            <pc:sldMk cId="0" sldId="265"/>
            <ac:spMk id="6" creationId="{45273EBB-33A8-4C6D-8569-C53B1C3F01F5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1:21:36.943" v="769" actId="20577"/>
          <ac:spMkLst>
            <pc:docMk/>
            <pc:sldMk cId="0" sldId="265"/>
            <ac:spMk id="403" creationId="{00000000-0000-0000-0000-000000000000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1:17:41.968" v="731" actId="20577"/>
          <ac:spMkLst>
            <pc:docMk/>
            <pc:sldMk cId="0" sldId="265"/>
            <ac:spMk id="404" creationId="{00000000-0000-0000-0000-000000000000}"/>
          </ac:spMkLst>
        </pc:spChg>
        <pc:grpChg chg="add mod">
          <ac:chgData name="LASSIBILLE Mathieu" userId="S::mathieu.lassibille.edu@groupe-gema.com::b44c1025-d5a3-481f-9e8c-e0269db7fe90" providerId="AD" clId="Web-{9B0ED732-0E40-BCD4-FF25-9782D7A468E2}" dt="2023-05-09T12:57:45.269" v="1556" actId="1076"/>
          <ac:grpSpMkLst>
            <pc:docMk/>
            <pc:sldMk cId="0" sldId="265"/>
            <ac:grpSpMk id="7" creationId="{89D75D8F-727F-28C2-0249-EBF827466753}"/>
          </ac:grpSpMkLst>
        </pc:grpChg>
      </pc:sldChg>
      <pc:sldChg chg="addSp delSp modSp ord">
        <pc:chgData name="LASSIBILLE Mathieu" userId="S::mathieu.lassibille.edu@groupe-gema.com::b44c1025-d5a3-481f-9e8c-e0269db7fe90" providerId="AD" clId="Web-{9B0ED732-0E40-BCD4-FF25-9782D7A468E2}" dt="2023-05-09T11:42:41.043" v="855" actId="20577"/>
        <pc:sldMkLst>
          <pc:docMk/>
          <pc:sldMk cId="0" sldId="268"/>
        </pc:sldMkLst>
        <pc:spChg chg="add del mod">
          <ac:chgData name="LASSIBILLE Mathieu" userId="S::mathieu.lassibille.edu@groupe-gema.com::b44c1025-d5a3-481f-9e8c-e0269db7fe90" providerId="AD" clId="Web-{9B0ED732-0E40-BCD4-FF25-9782D7A468E2}" dt="2023-05-09T11:18:43.641" v="748"/>
          <ac:spMkLst>
            <pc:docMk/>
            <pc:sldMk cId="0" sldId="268"/>
            <ac:spMk id="3" creationId="{22118500-5384-21FB-CE72-071714F6614B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1:18:43.641" v="747"/>
          <ac:spMkLst>
            <pc:docMk/>
            <pc:sldMk cId="0" sldId="268"/>
            <ac:spMk id="5" creationId="{B8C81882-6A0C-26A2-05D9-5C16CE30ECA5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1:18:43.641" v="746"/>
          <ac:spMkLst>
            <pc:docMk/>
            <pc:sldMk cId="0" sldId="268"/>
            <ac:spMk id="7" creationId="{53AD2534-68BB-F86D-146E-A132BFE828F5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1:28:27.862" v="821"/>
          <ac:spMkLst>
            <pc:docMk/>
            <pc:sldMk cId="0" sldId="268"/>
            <ac:spMk id="9" creationId="{036F1A89-6CB4-D75F-9895-68DEA9D51225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1:28:42.471" v="825"/>
          <ac:spMkLst>
            <pc:docMk/>
            <pc:sldMk cId="0" sldId="268"/>
            <ac:spMk id="11" creationId="{C189258A-AC34-4F44-380B-DA25921C015B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1:30:49.928" v="850" actId="20577"/>
          <ac:spMkLst>
            <pc:docMk/>
            <pc:sldMk cId="0" sldId="268"/>
            <ac:spMk id="12" creationId="{B5450089-3656-E9C8-5E6F-870A3B2F9D33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1:20:13.847" v="759" actId="1076"/>
          <ac:spMkLst>
            <pc:docMk/>
            <pc:sldMk cId="0" sldId="268"/>
            <ac:spMk id="474" creationId="{00000000-0000-0000-0000-000000000000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1:26:37.358" v="814" actId="1076"/>
          <ac:spMkLst>
            <pc:docMk/>
            <pc:sldMk cId="0" sldId="268"/>
            <ac:spMk id="475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1:18:37.610" v="745"/>
          <ac:spMkLst>
            <pc:docMk/>
            <pc:sldMk cId="0" sldId="268"/>
            <ac:spMk id="476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1:18:37.610" v="744"/>
          <ac:spMkLst>
            <pc:docMk/>
            <pc:sldMk cId="0" sldId="268"/>
            <ac:spMk id="477" creationId="{00000000-0000-0000-0000-000000000000}"/>
          </ac:spMkLst>
        </pc:spChg>
        <pc:spChg chg="del mod">
          <ac:chgData name="LASSIBILLE Mathieu" userId="S::mathieu.lassibille.edu@groupe-gema.com::b44c1025-d5a3-481f-9e8c-e0269db7fe90" providerId="AD" clId="Web-{9B0ED732-0E40-BCD4-FF25-9782D7A468E2}" dt="2023-05-09T11:28:37.393" v="823"/>
          <ac:spMkLst>
            <pc:docMk/>
            <pc:sldMk cId="0" sldId="268"/>
            <ac:spMk id="478" creationId="{00000000-0000-0000-0000-000000000000}"/>
          </ac:spMkLst>
        </pc:spChg>
        <pc:spChg chg="del mod">
          <ac:chgData name="LASSIBILLE Mathieu" userId="S::mathieu.lassibille.edu@groupe-gema.com::b44c1025-d5a3-481f-9e8c-e0269db7fe90" providerId="AD" clId="Web-{9B0ED732-0E40-BCD4-FF25-9782D7A468E2}" dt="2023-05-09T11:28:26.565" v="820"/>
          <ac:spMkLst>
            <pc:docMk/>
            <pc:sldMk cId="0" sldId="268"/>
            <ac:spMk id="479" creationId="{00000000-0000-0000-0000-000000000000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1:23:23.150" v="791" actId="1076"/>
          <ac:spMkLst>
            <pc:docMk/>
            <pc:sldMk cId="0" sldId="268"/>
            <ac:spMk id="480" creationId="{00000000-0000-0000-0000-000000000000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1:22:35.211" v="774" actId="1076"/>
          <ac:spMkLst>
            <pc:docMk/>
            <pc:sldMk cId="0" sldId="268"/>
            <ac:spMk id="481" creationId="{00000000-0000-0000-0000-000000000000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1:26:37.405" v="817" actId="1076"/>
          <ac:spMkLst>
            <pc:docMk/>
            <pc:sldMk cId="0" sldId="268"/>
            <ac:spMk id="482" creationId="{00000000-0000-0000-0000-000000000000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1:26:37.452" v="818" actId="1076"/>
          <ac:spMkLst>
            <pc:docMk/>
            <pc:sldMk cId="0" sldId="268"/>
            <ac:spMk id="483" creationId="{00000000-0000-0000-0000-000000000000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1:42:41.043" v="855" actId="20577"/>
          <ac:spMkLst>
            <pc:docMk/>
            <pc:sldMk cId="0" sldId="268"/>
            <ac:spMk id="484" creationId="{00000000-0000-0000-0000-000000000000}"/>
          </ac:spMkLst>
        </pc:spChg>
        <pc:spChg chg="del mod">
          <ac:chgData name="LASSIBILLE Mathieu" userId="S::mathieu.lassibille.edu@groupe-gema.com::b44c1025-d5a3-481f-9e8c-e0269db7fe90" providerId="AD" clId="Web-{9B0ED732-0E40-BCD4-FF25-9782D7A468E2}" dt="2023-05-09T11:28:22.158" v="819"/>
          <ac:spMkLst>
            <pc:docMk/>
            <pc:sldMk cId="0" sldId="268"/>
            <ac:spMk id="485" creationId="{00000000-0000-0000-0000-000000000000}"/>
          </ac:spMkLst>
        </pc:spChg>
        <pc:spChg chg="del mod">
          <ac:chgData name="LASSIBILLE Mathieu" userId="S::mathieu.lassibille.edu@groupe-gema.com::b44c1025-d5a3-481f-9e8c-e0269db7fe90" providerId="AD" clId="Web-{9B0ED732-0E40-BCD4-FF25-9782D7A468E2}" dt="2023-05-09T11:28:32.612" v="822"/>
          <ac:spMkLst>
            <pc:docMk/>
            <pc:sldMk cId="0" sldId="268"/>
            <ac:spMk id="486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1:18:37.610" v="743"/>
          <ac:spMkLst>
            <pc:docMk/>
            <pc:sldMk cId="0" sldId="268"/>
            <ac:spMk id="487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1:18:37.485" v="742"/>
          <ac:spMkLst>
            <pc:docMk/>
            <pc:sldMk cId="0" sldId="268"/>
            <ac:spMk id="488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1:18:37.360" v="741"/>
          <ac:spMkLst>
            <pc:docMk/>
            <pc:sldMk cId="0" sldId="268"/>
            <ac:spMk id="489" creationId="{00000000-0000-0000-0000-000000000000}"/>
          </ac:spMkLst>
        </pc:spChg>
        <pc:picChg chg="add mod">
          <ac:chgData name="LASSIBILLE Mathieu" userId="S::mathieu.lassibille.edu@groupe-gema.com::b44c1025-d5a3-481f-9e8c-e0269db7fe90" providerId="AD" clId="Web-{9B0ED732-0E40-BCD4-FF25-9782D7A468E2}" dt="2023-05-09T11:31:02.194" v="851" actId="1076"/>
          <ac:picMkLst>
            <pc:docMk/>
            <pc:sldMk cId="0" sldId="268"/>
            <ac:picMk id="13" creationId="{35DEAD76-2C68-B227-DC3F-914C819DE4A0}"/>
          </ac:picMkLst>
        </pc:picChg>
      </pc:sldChg>
      <pc:sldChg chg="del">
        <pc:chgData name="LASSIBILLE Mathieu" userId="S::mathieu.lassibille.edu@groupe-gema.com::b44c1025-d5a3-481f-9e8c-e0269db7fe90" providerId="AD" clId="Web-{9B0ED732-0E40-BCD4-FF25-9782D7A468E2}" dt="2023-05-09T11:56:13.738" v="1028"/>
        <pc:sldMkLst>
          <pc:docMk/>
          <pc:sldMk cId="0" sldId="269"/>
        </pc:sldMkLst>
      </pc:sldChg>
      <pc:sldChg chg="addSp delSp modSp">
        <pc:chgData name="LASSIBILLE Mathieu" userId="S::mathieu.lassibille.edu@groupe-gema.com::b44c1025-d5a3-481f-9e8c-e0269db7fe90" providerId="AD" clId="Web-{9B0ED732-0E40-BCD4-FF25-9782D7A468E2}" dt="2023-05-09T12:03:50.174" v="1084"/>
        <pc:sldMkLst>
          <pc:docMk/>
          <pc:sldMk cId="0" sldId="270"/>
        </pc:sldMkLst>
        <pc:picChg chg="add del mod">
          <ac:chgData name="LASSIBILLE Mathieu" userId="S::mathieu.lassibille.edu@groupe-gema.com::b44c1025-d5a3-481f-9e8c-e0269db7fe90" providerId="AD" clId="Web-{9B0ED732-0E40-BCD4-FF25-9782D7A468E2}" dt="2023-05-09T12:03:50.174" v="1084"/>
          <ac:picMkLst>
            <pc:docMk/>
            <pc:sldMk cId="0" sldId="270"/>
            <ac:picMk id="2" creationId="{BD88ABFE-3FBA-AD93-04C0-9BCC1F250559}"/>
          </ac:picMkLst>
        </pc:picChg>
      </pc:sldChg>
      <pc:sldChg chg="del">
        <pc:chgData name="LASSIBILLE Mathieu" userId="S::mathieu.lassibille.edu@groupe-gema.com::b44c1025-d5a3-481f-9e8c-e0269db7fe90" providerId="AD" clId="Web-{9B0ED732-0E40-BCD4-FF25-9782D7A468E2}" dt="2023-05-09T11:56:09.676" v="1027"/>
        <pc:sldMkLst>
          <pc:docMk/>
          <pc:sldMk cId="0" sldId="272"/>
        </pc:sldMkLst>
      </pc:sldChg>
      <pc:sldChg chg="del">
        <pc:chgData name="LASSIBILLE Mathieu" userId="S::mathieu.lassibille.edu@groupe-gema.com::b44c1025-d5a3-481f-9e8c-e0269db7fe90" providerId="AD" clId="Web-{9B0ED732-0E40-BCD4-FF25-9782D7A468E2}" dt="2023-05-09T11:56:24.176" v="1029"/>
        <pc:sldMkLst>
          <pc:docMk/>
          <pc:sldMk cId="0" sldId="276"/>
        </pc:sldMkLst>
      </pc:sldChg>
      <pc:sldChg chg="del">
        <pc:chgData name="LASSIBILLE Mathieu" userId="S::mathieu.lassibille.edu@groupe-gema.com::b44c1025-d5a3-481f-9e8c-e0269db7fe90" providerId="AD" clId="Web-{9B0ED732-0E40-BCD4-FF25-9782D7A468E2}" dt="2023-05-09T11:57:04.974" v="1030"/>
        <pc:sldMkLst>
          <pc:docMk/>
          <pc:sldMk cId="0" sldId="285"/>
        </pc:sldMkLst>
      </pc:sldChg>
      <pc:sldChg chg="new del">
        <pc:chgData name="LASSIBILLE Mathieu" userId="S::mathieu.lassibille.edu@groupe-gema.com::b44c1025-d5a3-481f-9e8c-e0269db7fe90" providerId="AD" clId="Web-{9B0ED732-0E40-BCD4-FF25-9782D7A468E2}" dt="2023-05-09T10:37:10.335" v="209"/>
        <pc:sldMkLst>
          <pc:docMk/>
          <pc:sldMk cId="2741049666" sldId="313"/>
        </pc:sldMkLst>
      </pc:sldChg>
      <pc:sldChg chg="modSp new del">
        <pc:chgData name="LASSIBILLE Mathieu" userId="S::mathieu.lassibille.edu@groupe-gema.com::b44c1025-d5a3-481f-9e8c-e0269db7fe90" providerId="AD" clId="Web-{9B0ED732-0E40-BCD4-FF25-9782D7A468E2}" dt="2023-05-09T10:37:06.819" v="208"/>
        <pc:sldMkLst>
          <pc:docMk/>
          <pc:sldMk cId="2017617095" sldId="314"/>
        </pc:sldMkLst>
        <pc:spChg chg="mod">
          <ac:chgData name="LASSIBILLE Mathieu" userId="S::mathieu.lassibille.edu@groupe-gema.com::b44c1025-d5a3-481f-9e8c-e0269db7fe90" providerId="AD" clId="Web-{9B0ED732-0E40-BCD4-FF25-9782D7A468E2}" dt="2023-05-09T10:32:23.467" v="148" actId="1076"/>
          <ac:spMkLst>
            <pc:docMk/>
            <pc:sldMk cId="2017617095" sldId="314"/>
            <ac:spMk id="2" creationId="{7D751205-4EAA-DF44-593E-425E90A497C7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0:32:36.389" v="152" actId="20577"/>
          <ac:spMkLst>
            <pc:docMk/>
            <pc:sldMk cId="2017617095" sldId="314"/>
            <ac:spMk id="3" creationId="{373145C2-4919-FC26-9FD2-551361443D7C}"/>
          </ac:spMkLst>
        </pc:spChg>
      </pc:sldChg>
      <pc:sldChg chg="modSp add replId">
        <pc:chgData name="LASSIBILLE Mathieu" userId="S::mathieu.lassibille.edu@groupe-gema.com::b44c1025-d5a3-481f-9e8c-e0269db7fe90" providerId="AD" clId="Web-{9B0ED732-0E40-BCD4-FF25-9782D7A468E2}" dt="2023-05-09T12:54:58.186" v="1548" actId="20577"/>
        <pc:sldMkLst>
          <pc:docMk/>
          <pc:sldMk cId="2551837993" sldId="315"/>
        </pc:sldMkLst>
        <pc:spChg chg="mod">
          <ac:chgData name="LASSIBILLE Mathieu" userId="S::mathieu.lassibille.edu@groupe-gema.com::b44c1025-d5a3-481f-9e8c-e0269db7fe90" providerId="AD" clId="Web-{9B0ED732-0E40-BCD4-FF25-9782D7A468E2}" dt="2023-05-09T12:54:58.186" v="1548" actId="20577"/>
          <ac:spMkLst>
            <pc:docMk/>
            <pc:sldMk cId="2551837993" sldId="315"/>
            <ac:spMk id="335" creationId="{00000000-0000-0000-0000-000000000000}"/>
          </ac:spMkLst>
        </pc:spChg>
      </pc:sldChg>
      <pc:sldChg chg="addSp delSp modSp add replId">
        <pc:chgData name="LASSIBILLE Mathieu" userId="S::mathieu.lassibille.edu@groupe-gema.com::b44c1025-d5a3-481f-9e8c-e0269db7fe90" providerId="AD" clId="Web-{9B0ED732-0E40-BCD4-FF25-9782D7A468E2}" dt="2023-05-09T10:46:35.742" v="277" actId="20577"/>
        <pc:sldMkLst>
          <pc:docMk/>
          <pc:sldMk cId="1163831207" sldId="316"/>
        </pc:sldMkLst>
        <pc:spChg chg="add del mod">
          <ac:chgData name="LASSIBILLE Mathieu" userId="S::mathieu.lassibille.edu@groupe-gema.com::b44c1025-d5a3-481f-9e8c-e0269db7fe90" providerId="AD" clId="Web-{9B0ED732-0E40-BCD4-FF25-9782D7A468E2}" dt="2023-05-09T10:42:46.032" v="254"/>
          <ac:spMkLst>
            <pc:docMk/>
            <pc:sldMk cId="1163831207" sldId="316"/>
            <ac:spMk id="3" creationId="{564E7611-DF4E-BFD2-63BA-2C5470584097}"/>
          </ac:spMkLst>
        </pc:spChg>
        <pc:spChg chg="add del">
          <ac:chgData name="LASSIBILLE Mathieu" userId="S::mathieu.lassibille.edu@groupe-gema.com::b44c1025-d5a3-481f-9e8c-e0269db7fe90" providerId="AD" clId="Web-{9B0ED732-0E40-BCD4-FF25-9782D7A468E2}" dt="2023-05-09T10:42:45.095" v="253"/>
          <ac:spMkLst>
            <pc:docMk/>
            <pc:sldMk cId="1163831207" sldId="316"/>
            <ac:spMk id="4" creationId="{33B58D37-84FC-AD63-064C-A8DC5698601C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0:46:35.742" v="277" actId="20577"/>
          <ac:spMkLst>
            <pc:docMk/>
            <pc:sldMk cId="1163831207" sldId="316"/>
            <ac:spMk id="5" creationId="{3DC000E8-9C2C-00B8-B067-3865F7018A79}"/>
          </ac:spMkLst>
        </pc:spChg>
        <pc:spChg chg="del mod">
          <ac:chgData name="LASSIBILLE Mathieu" userId="S::mathieu.lassibille.edu@groupe-gema.com::b44c1025-d5a3-481f-9e8c-e0269db7fe90" providerId="AD" clId="Web-{9B0ED732-0E40-BCD4-FF25-9782D7A468E2}" dt="2023-05-09T10:42:35.469" v="251"/>
          <ac:spMkLst>
            <pc:docMk/>
            <pc:sldMk cId="1163831207" sldId="316"/>
            <ac:spMk id="335" creationId="{00000000-0000-0000-0000-000000000000}"/>
          </ac:spMkLst>
        </pc:spChg>
      </pc:sldChg>
      <pc:sldChg chg="add replId">
        <pc:chgData name="LASSIBILLE Mathieu" userId="S::mathieu.lassibille.edu@groupe-gema.com::b44c1025-d5a3-481f-9e8c-e0269db7fe90" providerId="AD" clId="Web-{9B0ED732-0E40-BCD4-FF25-9782D7A468E2}" dt="2023-05-09T10:49:41.638" v="280"/>
        <pc:sldMkLst>
          <pc:docMk/>
          <pc:sldMk cId="2197217425" sldId="317"/>
        </pc:sldMkLst>
      </pc:sldChg>
      <pc:sldChg chg="addSp delSp modSp add replId">
        <pc:chgData name="LASSIBILLE Mathieu" userId="S::mathieu.lassibille.edu@groupe-gema.com::b44c1025-d5a3-481f-9e8c-e0269db7fe90" providerId="AD" clId="Web-{9B0ED732-0E40-BCD4-FF25-9782D7A468E2}" dt="2023-05-09T11:53:16.405" v="977" actId="20577"/>
        <pc:sldMkLst>
          <pc:docMk/>
          <pc:sldMk cId="2234099143" sldId="318"/>
        </pc:sldMkLst>
        <pc:spChg chg="add del mod">
          <ac:chgData name="LASSIBILLE Mathieu" userId="S::mathieu.lassibille.edu@groupe-gema.com::b44c1025-d5a3-481f-9e8c-e0269db7fe90" providerId="AD" clId="Web-{9B0ED732-0E40-BCD4-FF25-9782D7A468E2}" dt="2023-05-09T11:44:18.499" v="878"/>
          <ac:spMkLst>
            <pc:docMk/>
            <pc:sldMk cId="2234099143" sldId="318"/>
            <ac:spMk id="3" creationId="{1A5B30E7-75E6-2206-CD69-94086A628554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1:44:18.499" v="877"/>
          <ac:spMkLst>
            <pc:docMk/>
            <pc:sldMk cId="2234099143" sldId="318"/>
            <ac:spMk id="5" creationId="{3E98E178-9EEF-6397-6BF6-A3428880555F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1:44:18.499" v="876"/>
          <ac:spMkLst>
            <pc:docMk/>
            <pc:sldMk cId="2234099143" sldId="318"/>
            <ac:spMk id="7" creationId="{5351FCFA-3827-E8C6-D888-F787907CEE88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1:44:18.499" v="875"/>
          <ac:spMkLst>
            <pc:docMk/>
            <pc:sldMk cId="2234099143" sldId="318"/>
            <ac:spMk id="9" creationId="{DD5927FA-C927-901D-1712-97E3BC072C0B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1:53:16.405" v="977" actId="20577"/>
          <ac:spMkLst>
            <pc:docMk/>
            <pc:sldMk cId="2234099143" sldId="318"/>
            <ac:spMk id="10" creationId="{918042A8-47F3-5896-8672-97D43857AB34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1:44:14.764" v="867"/>
          <ac:spMkLst>
            <pc:docMk/>
            <pc:sldMk cId="2234099143" sldId="318"/>
            <ac:spMk id="12" creationId="{B5450089-3656-E9C8-5E6F-870A3B2F9D33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1:51:31.871" v="948" actId="1076"/>
          <ac:spMkLst>
            <pc:docMk/>
            <pc:sldMk cId="2234099143" sldId="318"/>
            <ac:spMk id="14" creationId="{381090C9-8794-4FFE-F7C6-6CAC94A26EB5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1:51:31.886" v="949" actId="1076"/>
          <ac:spMkLst>
            <pc:docMk/>
            <pc:sldMk cId="2234099143" sldId="318"/>
            <ac:spMk id="16" creationId="{33FA9A55-F5C0-A566-5EB6-674FD1354E28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1:52:39.810" v="974" actId="1076"/>
          <ac:spMkLst>
            <pc:docMk/>
            <pc:sldMk cId="2234099143" sldId="318"/>
            <ac:spMk id="17" creationId="{C6D229D6-36A1-668F-4227-DB6F9BE1C9CA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1:52:17.981" v="961" actId="1076"/>
          <ac:spMkLst>
            <pc:docMk/>
            <pc:sldMk cId="2234099143" sldId="318"/>
            <ac:spMk id="19" creationId="{A7CE7293-F62A-5B41-607F-9AE82CDBDBED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1:52:17.997" v="962" actId="1076"/>
          <ac:spMkLst>
            <pc:docMk/>
            <pc:sldMk cId="2234099143" sldId="318"/>
            <ac:spMk id="21" creationId="{ADD3F8C6-7CFF-B5EB-6D3C-744BD9194EA4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1:44:15.249" v="874"/>
          <ac:spMkLst>
            <pc:docMk/>
            <pc:sldMk cId="2234099143" sldId="318"/>
            <ac:spMk id="474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1:44:15.249" v="873"/>
          <ac:spMkLst>
            <pc:docMk/>
            <pc:sldMk cId="2234099143" sldId="318"/>
            <ac:spMk id="475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1:44:15.249" v="872"/>
          <ac:spMkLst>
            <pc:docMk/>
            <pc:sldMk cId="2234099143" sldId="318"/>
            <ac:spMk id="480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1:44:15.170" v="871"/>
          <ac:spMkLst>
            <pc:docMk/>
            <pc:sldMk cId="2234099143" sldId="318"/>
            <ac:spMk id="481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1:44:15.077" v="870"/>
          <ac:spMkLst>
            <pc:docMk/>
            <pc:sldMk cId="2234099143" sldId="318"/>
            <ac:spMk id="482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1:44:14.983" v="869"/>
          <ac:spMkLst>
            <pc:docMk/>
            <pc:sldMk cId="2234099143" sldId="318"/>
            <ac:spMk id="483" creationId="{00000000-0000-0000-0000-000000000000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1:44:09.873" v="866" actId="20577"/>
          <ac:spMkLst>
            <pc:docMk/>
            <pc:sldMk cId="2234099143" sldId="318"/>
            <ac:spMk id="484" creationId="{00000000-0000-0000-0000-000000000000}"/>
          </ac:spMkLst>
        </pc:spChg>
        <pc:picChg chg="del">
          <ac:chgData name="LASSIBILLE Mathieu" userId="S::mathieu.lassibille.edu@groupe-gema.com::b44c1025-d5a3-481f-9e8c-e0269db7fe90" providerId="AD" clId="Web-{9B0ED732-0E40-BCD4-FF25-9782D7A468E2}" dt="2023-05-09T11:44:14.842" v="868"/>
          <ac:picMkLst>
            <pc:docMk/>
            <pc:sldMk cId="2234099143" sldId="318"/>
            <ac:picMk id="13" creationId="{35DEAD76-2C68-B227-DC3F-914C819DE4A0}"/>
          </ac:picMkLst>
        </pc:picChg>
      </pc:sldChg>
      <pc:sldChg chg="addSp delSp modSp add del addAnim delAnim">
        <pc:chgData name="LASSIBILLE Mathieu" userId="S::mathieu.lassibille.edu@groupe-gema.com::b44c1025-d5a3-481f-9e8c-e0269db7fe90" providerId="AD" clId="Web-{9B0ED732-0E40-BCD4-FF25-9782D7A468E2}" dt="2023-05-09T11:14:03.977" v="615"/>
        <pc:sldMkLst>
          <pc:docMk/>
          <pc:sldMk cId="3372627982" sldId="318"/>
        </pc:sldMkLst>
        <pc:spChg chg="add del mod">
          <ac:chgData name="LASSIBILLE Mathieu" userId="S::mathieu.lassibille.edu@groupe-gema.com::b44c1025-d5a3-481f-9e8c-e0269db7fe90" providerId="AD" clId="Web-{9B0ED732-0E40-BCD4-FF25-9782D7A468E2}" dt="2023-05-09T11:09:54.048" v="557"/>
          <ac:spMkLst>
            <pc:docMk/>
            <pc:sldMk cId="3372627982" sldId="318"/>
            <ac:spMk id="3" creationId="{39F253A4-7AF0-20CF-F274-81D303F46403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1:09:54.048" v="557"/>
          <ac:spMkLst>
            <pc:docMk/>
            <pc:sldMk cId="3372627982" sldId="318"/>
            <ac:spMk id="5" creationId="{1DCA5F72-614F-B6A9-AE5D-4D396533C366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1:09:54.048" v="558"/>
          <ac:spMkLst>
            <pc:docMk/>
            <pc:sldMk cId="3372627982" sldId="318"/>
            <ac:spMk id="13" creationId="{E27B4B42-CC54-3AD6-3B36-D21C219FF3A2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1:09:54.064" v="562"/>
          <ac:spMkLst>
            <pc:docMk/>
            <pc:sldMk cId="3372627982" sldId="318"/>
            <ac:spMk id="19" creationId="{08F7915C-C5EA-E7E0-3693-065C703D1DEB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1:09:54.064" v="563"/>
          <ac:spMkLst>
            <pc:docMk/>
            <pc:sldMk cId="3372627982" sldId="318"/>
            <ac:spMk id="33" creationId="{15F3A63D-6EE9-00F3-623A-B818B6E1A153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1:09:54.064" v="564"/>
          <ac:spMkLst>
            <pc:docMk/>
            <pc:sldMk cId="3372627982" sldId="318"/>
            <ac:spMk id="38" creationId="{3E9A5C85-0162-7E41-F799-410EE9EC5DB6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1:09:54.064" v="565"/>
          <ac:spMkLst>
            <pc:docMk/>
            <pc:sldMk cId="3372627982" sldId="318"/>
            <ac:spMk id="39" creationId="{CBFFBAA4-AA66-B6E2-46CF-4C8F625DEA87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1:09:54.064" v="566"/>
          <ac:spMkLst>
            <pc:docMk/>
            <pc:sldMk cId="3372627982" sldId="318"/>
            <ac:spMk id="40" creationId="{9DA0093F-EA0E-4D7F-E571-026B03815E61}"/>
          </ac:spMkLst>
        </pc:spChg>
        <pc:picChg chg="add del mod">
          <ac:chgData name="LASSIBILLE Mathieu" userId="S::mathieu.lassibille.edu@groupe-gema.com::b44c1025-d5a3-481f-9e8c-e0269db7fe90" providerId="AD" clId="Web-{9B0ED732-0E40-BCD4-FF25-9782D7A468E2}" dt="2023-05-09T11:09:54.064" v="561"/>
          <ac:picMkLst>
            <pc:docMk/>
            <pc:sldMk cId="3372627982" sldId="318"/>
            <ac:picMk id="27" creationId="{314CC703-11B4-7E1C-7BB1-AC612C718E35}"/>
          </ac:picMkLst>
        </pc:picChg>
        <pc:picChg chg="del mod">
          <ac:chgData name="LASSIBILLE Mathieu" userId="S::mathieu.lassibille.edu@groupe-gema.com::b44c1025-d5a3-481f-9e8c-e0269db7fe90" providerId="AD" clId="Web-{9B0ED732-0E40-BCD4-FF25-9782D7A468E2}" dt="2023-05-09T11:09:17.969" v="526"/>
          <ac:picMkLst>
            <pc:docMk/>
            <pc:sldMk cId="3372627982" sldId="318"/>
            <ac:picMk id="37" creationId="{39288957-A2A2-8AE8-CA47-02C3D781B17F}"/>
          </ac:picMkLst>
        </pc:picChg>
        <pc:cxnChg chg="add del mod">
          <ac:chgData name="LASSIBILLE Mathieu" userId="S::mathieu.lassibille.edu@groupe-gema.com::b44c1025-d5a3-481f-9e8c-e0269db7fe90" providerId="AD" clId="Web-{9B0ED732-0E40-BCD4-FF25-9782D7A468E2}" dt="2023-05-09T11:09:54.048" v="559"/>
          <ac:cxnSpMkLst>
            <pc:docMk/>
            <pc:sldMk cId="3372627982" sldId="318"/>
            <ac:cxnSpMk id="18" creationId="{B89AD332-829A-5691-549F-32CE897863C6}"/>
          </ac:cxnSpMkLst>
        </pc:cxnChg>
        <pc:cxnChg chg="add del mod">
          <ac:chgData name="LASSIBILLE Mathieu" userId="S::mathieu.lassibille.edu@groupe-gema.com::b44c1025-d5a3-481f-9e8c-e0269db7fe90" providerId="AD" clId="Web-{9B0ED732-0E40-BCD4-FF25-9782D7A468E2}" dt="2023-05-09T11:09:54.048" v="560"/>
          <ac:cxnSpMkLst>
            <pc:docMk/>
            <pc:sldMk cId="3372627982" sldId="318"/>
            <ac:cxnSpMk id="20" creationId="{688ADD9B-509E-B0F1-AFFF-A0E7F08BDB44}"/>
          </ac:cxnSpMkLst>
        </pc:cxnChg>
      </pc:sldChg>
      <pc:sldChg chg="addSp delSp modSp add replId">
        <pc:chgData name="LASSIBILLE Mathieu" userId="S::mathieu.lassibille.edu@groupe-gema.com::b44c1025-d5a3-481f-9e8c-e0269db7fe90" providerId="AD" clId="Web-{9B0ED732-0E40-BCD4-FF25-9782D7A468E2}" dt="2023-05-09T11:55:39.784" v="1026" actId="1076"/>
        <pc:sldMkLst>
          <pc:docMk/>
          <pc:sldMk cId="783780394" sldId="319"/>
        </pc:sldMkLst>
        <pc:spChg chg="add del mod">
          <ac:chgData name="LASSIBILLE Mathieu" userId="S::mathieu.lassibille.edu@groupe-gema.com::b44c1025-d5a3-481f-9e8c-e0269db7fe90" providerId="AD" clId="Web-{9B0ED732-0E40-BCD4-FF25-9782D7A468E2}" dt="2023-05-09T11:53:56.359" v="986"/>
          <ac:spMkLst>
            <pc:docMk/>
            <pc:sldMk cId="783780394" sldId="319"/>
            <ac:spMk id="3" creationId="{F2DF2DA7-E542-C4B9-E0D1-C7AFB7EF9DD1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1:55:33.753" v="1023" actId="1076"/>
          <ac:spMkLst>
            <pc:docMk/>
            <pc:sldMk cId="783780394" sldId="319"/>
            <ac:spMk id="5" creationId="{40E79468-1B1C-C429-C739-D779B364A61A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1:53:31.718" v="984"/>
          <ac:spMkLst>
            <pc:docMk/>
            <pc:sldMk cId="783780394" sldId="319"/>
            <ac:spMk id="10" creationId="{918042A8-47F3-5896-8672-97D43857AB34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1:53:31.718" v="983"/>
          <ac:spMkLst>
            <pc:docMk/>
            <pc:sldMk cId="783780394" sldId="319"/>
            <ac:spMk id="14" creationId="{381090C9-8794-4FFE-F7C6-6CAC94A26EB5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1:53:31.718" v="982"/>
          <ac:spMkLst>
            <pc:docMk/>
            <pc:sldMk cId="783780394" sldId="319"/>
            <ac:spMk id="16" creationId="{33FA9A55-F5C0-A566-5EB6-674FD1354E28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1:53:31.640" v="981"/>
          <ac:spMkLst>
            <pc:docMk/>
            <pc:sldMk cId="783780394" sldId="319"/>
            <ac:spMk id="17" creationId="{C6D229D6-36A1-668F-4227-DB6F9BE1C9CA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1:53:31.640" v="980"/>
          <ac:spMkLst>
            <pc:docMk/>
            <pc:sldMk cId="783780394" sldId="319"/>
            <ac:spMk id="19" creationId="{A7CE7293-F62A-5B41-607F-9AE82CDBDBED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1:53:31.640" v="979"/>
          <ac:spMkLst>
            <pc:docMk/>
            <pc:sldMk cId="783780394" sldId="319"/>
            <ac:spMk id="21" creationId="{ADD3F8C6-7CFF-B5EB-6D3C-744BD9194EA4}"/>
          </ac:spMkLst>
        </pc:spChg>
        <pc:picChg chg="add mod">
          <ac:chgData name="LASSIBILLE Mathieu" userId="S::mathieu.lassibille.edu@groupe-gema.com::b44c1025-d5a3-481f-9e8c-e0269db7fe90" providerId="AD" clId="Web-{9B0ED732-0E40-BCD4-FF25-9782D7A468E2}" dt="2023-05-09T11:55:39.784" v="1026" actId="1076"/>
          <ac:picMkLst>
            <pc:docMk/>
            <pc:sldMk cId="783780394" sldId="319"/>
            <ac:picMk id="4" creationId="{31015802-30CF-0EAC-B1EC-4524936056FC}"/>
          </ac:picMkLst>
        </pc:picChg>
      </pc:sldChg>
      <pc:sldChg chg="addSp delSp modSp add ord replId">
        <pc:chgData name="LASSIBILLE Mathieu" userId="S::mathieu.lassibille.edu@groupe-gema.com::b44c1025-d5a3-481f-9e8c-e0269db7fe90" providerId="AD" clId="Web-{9B0ED732-0E40-BCD4-FF25-9782D7A468E2}" dt="2023-05-09T12:48:21.315" v="1506" actId="1076"/>
        <pc:sldMkLst>
          <pc:docMk/>
          <pc:sldMk cId="1915236216" sldId="320"/>
        </pc:sldMkLst>
        <pc:spChg chg="add del mod">
          <ac:chgData name="LASSIBILLE Mathieu" userId="S::mathieu.lassibille.edu@groupe-gema.com::b44c1025-d5a3-481f-9e8c-e0269db7fe90" providerId="AD" clId="Web-{9B0ED732-0E40-BCD4-FF25-9782D7A468E2}" dt="2023-05-09T12:04:05.096" v="1086"/>
          <ac:spMkLst>
            <pc:docMk/>
            <pc:sldMk cId="1915236216" sldId="320"/>
            <ac:spMk id="4" creationId="{6FAF7086-13DE-92F5-8EA0-F49C6729A95B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2:13:52.129" v="1172" actId="20577"/>
          <ac:spMkLst>
            <pc:docMk/>
            <pc:sldMk cId="1915236216" sldId="320"/>
            <ac:spMk id="6" creationId="{C33FA628-E9A6-4E51-F6BA-B85DF642D1E9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2:27:38.278" v="1371" actId="1076"/>
          <ac:spMkLst>
            <pc:docMk/>
            <pc:sldMk cId="1915236216" sldId="320"/>
            <ac:spMk id="509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2:01:04.419" v="1038"/>
          <ac:spMkLst>
            <pc:docMk/>
            <pc:sldMk cId="1915236216" sldId="320"/>
            <ac:spMk id="510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2:01:04.419" v="1037"/>
          <ac:spMkLst>
            <pc:docMk/>
            <pc:sldMk cId="1915236216" sldId="320"/>
            <ac:spMk id="511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2:01:04.419" v="1036"/>
          <ac:spMkLst>
            <pc:docMk/>
            <pc:sldMk cId="1915236216" sldId="320"/>
            <ac:spMk id="512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2:01:04.419" v="1035"/>
          <ac:spMkLst>
            <pc:docMk/>
            <pc:sldMk cId="1915236216" sldId="320"/>
            <ac:spMk id="513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2:01:53.436" v="1053"/>
          <ac:spMkLst>
            <pc:docMk/>
            <pc:sldMk cId="1915236216" sldId="320"/>
            <ac:spMk id="514" creationId="{00000000-0000-0000-0000-000000000000}"/>
          </ac:spMkLst>
        </pc:spChg>
        <pc:spChg chg="del mod">
          <ac:chgData name="LASSIBILLE Mathieu" userId="S::mathieu.lassibille.edu@groupe-gema.com::b44c1025-d5a3-481f-9e8c-e0269db7fe90" providerId="AD" clId="Web-{9B0ED732-0E40-BCD4-FF25-9782D7A468E2}" dt="2023-05-09T12:01:53.436" v="1052"/>
          <ac:spMkLst>
            <pc:docMk/>
            <pc:sldMk cId="1915236216" sldId="320"/>
            <ac:spMk id="515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2:01:04.419" v="1034"/>
          <ac:spMkLst>
            <pc:docMk/>
            <pc:sldMk cId="1915236216" sldId="320"/>
            <ac:spMk id="516" creationId="{00000000-0000-0000-0000-000000000000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2:05:24.004" v="1101" actId="1076"/>
          <ac:spMkLst>
            <pc:docMk/>
            <pc:sldMk cId="1915236216" sldId="320"/>
            <ac:spMk id="517" creationId="{00000000-0000-0000-0000-000000000000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2:05:24.020" v="1102" actId="1076"/>
          <ac:spMkLst>
            <pc:docMk/>
            <pc:sldMk cId="1915236216" sldId="320"/>
            <ac:spMk id="518" creationId="{00000000-0000-0000-0000-000000000000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2:05:24.036" v="1103" actId="1076"/>
          <ac:spMkLst>
            <pc:docMk/>
            <pc:sldMk cId="1915236216" sldId="320"/>
            <ac:spMk id="519" creationId="{00000000-0000-0000-0000-000000000000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2:05:24.036" v="1104" actId="1076"/>
          <ac:spMkLst>
            <pc:docMk/>
            <pc:sldMk cId="1915236216" sldId="320"/>
            <ac:spMk id="520" creationId="{00000000-0000-0000-0000-000000000000}"/>
          </ac:spMkLst>
        </pc:spChg>
        <pc:spChg chg="del mod">
          <ac:chgData name="LASSIBILLE Mathieu" userId="S::mathieu.lassibille.edu@groupe-gema.com::b44c1025-d5a3-481f-9e8c-e0269db7fe90" providerId="AD" clId="Web-{9B0ED732-0E40-BCD4-FF25-9782D7A468E2}" dt="2023-05-09T12:04:58.629" v="1098"/>
          <ac:spMkLst>
            <pc:docMk/>
            <pc:sldMk cId="1915236216" sldId="320"/>
            <ac:spMk id="521" creationId="{00000000-0000-0000-0000-000000000000}"/>
          </ac:spMkLst>
        </pc:spChg>
        <pc:spChg chg="del mod">
          <ac:chgData name="LASSIBILLE Mathieu" userId="S::mathieu.lassibille.edu@groupe-gema.com::b44c1025-d5a3-481f-9e8c-e0269db7fe90" providerId="AD" clId="Web-{9B0ED732-0E40-BCD4-FF25-9782D7A468E2}" dt="2023-05-09T12:05:03.129" v="1100"/>
          <ac:spMkLst>
            <pc:docMk/>
            <pc:sldMk cId="1915236216" sldId="320"/>
            <ac:spMk id="522" creationId="{00000000-0000-0000-0000-000000000000}"/>
          </ac:spMkLst>
        </pc:spChg>
        <pc:picChg chg="mod">
          <ac:chgData name="LASSIBILLE Mathieu" userId="S::mathieu.lassibille.edu@groupe-gema.com::b44c1025-d5a3-481f-9e8c-e0269db7fe90" providerId="AD" clId="Web-{9B0ED732-0E40-BCD4-FF25-9782D7A468E2}" dt="2023-05-09T12:48:21.315" v="1506" actId="1076"/>
          <ac:picMkLst>
            <pc:docMk/>
            <pc:sldMk cId="1915236216" sldId="320"/>
            <ac:picMk id="2" creationId="{BD88ABFE-3FBA-AD93-04C0-9BCC1F250559}"/>
          </ac:picMkLst>
        </pc:picChg>
        <pc:picChg chg="del">
          <ac:chgData name="LASSIBILLE Mathieu" userId="S::mathieu.lassibille.edu@groupe-gema.com::b44c1025-d5a3-481f-9e8c-e0269db7fe90" providerId="AD" clId="Web-{9B0ED732-0E40-BCD4-FF25-9782D7A468E2}" dt="2023-05-09T12:01:04.419" v="1039"/>
          <ac:picMkLst>
            <pc:docMk/>
            <pc:sldMk cId="1915236216" sldId="320"/>
            <ac:picMk id="508" creationId="{00000000-0000-0000-0000-000000000000}"/>
          </ac:picMkLst>
        </pc:picChg>
        <pc:cxnChg chg="mod">
          <ac:chgData name="LASSIBILLE Mathieu" userId="S::mathieu.lassibille.edu@groupe-gema.com::b44c1025-d5a3-481f-9e8c-e0269db7fe90" providerId="AD" clId="Web-{9B0ED732-0E40-BCD4-FF25-9782D7A468E2}" dt="2023-05-09T12:05:24.051" v="1105" actId="1076"/>
          <ac:cxnSpMkLst>
            <pc:docMk/>
            <pc:sldMk cId="1915236216" sldId="320"/>
            <ac:cxnSpMk id="523" creationId="{00000000-0000-0000-0000-000000000000}"/>
          </ac:cxnSpMkLst>
        </pc:cxnChg>
        <pc:cxnChg chg="del mod">
          <ac:chgData name="LASSIBILLE Mathieu" userId="S::mathieu.lassibille.edu@groupe-gema.com::b44c1025-d5a3-481f-9e8c-e0269db7fe90" providerId="AD" clId="Web-{9B0ED732-0E40-BCD4-FF25-9782D7A468E2}" dt="2023-05-09T12:05:30.145" v="1107"/>
          <ac:cxnSpMkLst>
            <pc:docMk/>
            <pc:sldMk cId="1915236216" sldId="320"/>
            <ac:cxnSpMk id="524" creationId="{00000000-0000-0000-0000-000000000000}"/>
          </ac:cxnSpMkLst>
        </pc:cxnChg>
      </pc:sldChg>
      <pc:sldChg chg="addSp delSp modSp add ord replId">
        <pc:chgData name="LASSIBILLE Mathieu" userId="S::mathieu.lassibille.edu@groupe-gema.com::b44c1025-d5a3-481f-9e8c-e0269db7fe90" providerId="AD" clId="Web-{9B0ED732-0E40-BCD4-FF25-9782D7A468E2}" dt="2023-05-09T12:27:25.715" v="1370" actId="1076"/>
        <pc:sldMkLst>
          <pc:docMk/>
          <pc:sldMk cId="98480715" sldId="321"/>
        </pc:sldMkLst>
        <pc:spChg chg="add del mod">
          <ac:chgData name="LASSIBILLE Mathieu" userId="S::mathieu.lassibille.edu@groupe-gema.com::b44c1025-d5a3-481f-9e8c-e0269db7fe90" providerId="AD" clId="Web-{9B0ED732-0E40-BCD4-FF25-9782D7A468E2}" dt="2023-05-09T12:07:33.711" v="1131"/>
          <ac:spMkLst>
            <pc:docMk/>
            <pc:sldMk cId="98480715" sldId="321"/>
            <ac:spMk id="3" creationId="{695E3130-E94D-719C-AB3B-6F212179888A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2:07:33.711" v="1130"/>
          <ac:spMkLst>
            <pc:docMk/>
            <pc:sldMk cId="98480715" sldId="321"/>
            <ac:spMk id="5" creationId="{E35E088C-6654-4637-7F5D-0D7559B8F03E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2:07:33.711" v="1129"/>
          <ac:spMkLst>
            <pc:docMk/>
            <pc:sldMk cId="98480715" sldId="321"/>
            <ac:spMk id="7" creationId="{0F9207EA-6A21-5EC5-0265-0052FF35393E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2:07:33.711" v="1128"/>
          <ac:spMkLst>
            <pc:docMk/>
            <pc:sldMk cId="98480715" sldId="321"/>
            <ac:spMk id="9" creationId="{37273ACE-445A-7939-9F7C-B2BE86C3110F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2:07:33.711" v="1127"/>
          <ac:spMkLst>
            <pc:docMk/>
            <pc:sldMk cId="98480715" sldId="321"/>
            <ac:spMk id="11" creationId="{59E2B1E3-918C-9300-1CD6-489A9352D868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2:07:33.711" v="1126"/>
          <ac:spMkLst>
            <pc:docMk/>
            <pc:sldMk cId="98480715" sldId="321"/>
            <ac:spMk id="13" creationId="{62206E31-8392-AFDA-6157-CB460D3B17D6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2:13:15.768" v="1163" actId="20577"/>
          <ac:spMkLst>
            <pc:docMk/>
            <pc:sldMk cId="98480715" sldId="321"/>
            <ac:spMk id="15" creationId="{4CCB8269-52EA-295C-9BC3-043C94966B35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2:11:46.766" v="1155"/>
          <ac:spMkLst>
            <pc:docMk/>
            <pc:sldMk cId="98480715" sldId="321"/>
            <ac:spMk id="16" creationId="{86DC84E2-B35B-938F-9B6D-69622A6169EB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2:15:35.163" v="1196" actId="20577"/>
          <ac:spMkLst>
            <pc:docMk/>
            <pc:sldMk cId="98480715" sldId="321"/>
            <ac:spMk id="18" creationId="{EB84998E-2EFE-6C4E-FC91-9DC7C558FAAC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2:15:40.663" v="1204" actId="20577"/>
          <ac:spMkLst>
            <pc:docMk/>
            <pc:sldMk cId="98480715" sldId="321"/>
            <ac:spMk id="20" creationId="{8F0D534C-63E7-6E7E-30C2-0016EE49B277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2:16:10.351" v="1208" actId="20577"/>
          <ac:spMkLst>
            <pc:docMk/>
            <pc:sldMk cId="98480715" sldId="321"/>
            <ac:spMk id="22" creationId="{A736BF88-1EA8-020E-35D3-F8F6E1E9B272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2:16:30.368" v="1220" actId="20577"/>
          <ac:spMkLst>
            <pc:docMk/>
            <pc:sldMk cId="98480715" sldId="321"/>
            <ac:spMk id="24" creationId="{D0080C10-D897-5E57-017B-3C0872EF0B26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2:16:44.649" v="1221" actId="20577"/>
          <ac:spMkLst>
            <pc:docMk/>
            <pc:sldMk cId="98480715" sldId="321"/>
            <ac:spMk id="26" creationId="{ADBCD12E-4961-9FEA-F168-C3380E667B08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2:16:54.071" v="1224" actId="20577"/>
          <ac:spMkLst>
            <pc:docMk/>
            <pc:sldMk cId="98480715" sldId="321"/>
            <ac:spMk id="28" creationId="{99AC8F69-EFB6-3DBA-5297-224C07DD69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2:07:29.227" v="1125"/>
          <ac:spMkLst>
            <pc:docMk/>
            <pc:sldMk cId="98480715" sldId="321"/>
            <ac:spMk id="529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2:07:29.227" v="1124"/>
          <ac:spMkLst>
            <pc:docMk/>
            <pc:sldMk cId="98480715" sldId="321"/>
            <ac:spMk id="530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2:07:29.227" v="1123"/>
          <ac:spMkLst>
            <pc:docMk/>
            <pc:sldMk cId="98480715" sldId="321"/>
            <ac:spMk id="531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2:07:29.227" v="1122"/>
          <ac:spMkLst>
            <pc:docMk/>
            <pc:sldMk cId="98480715" sldId="321"/>
            <ac:spMk id="532" creationId="{00000000-0000-0000-0000-000000000000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2:27:25.715" v="1370" actId="1076"/>
          <ac:spMkLst>
            <pc:docMk/>
            <pc:sldMk cId="98480715" sldId="321"/>
            <ac:spMk id="533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2:07:29.117" v="1121"/>
          <ac:spMkLst>
            <pc:docMk/>
            <pc:sldMk cId="98480715" sldId="321"/>
            <ac:spMk id="534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2:07:29.008" v="1120"/>
          <ac:spMkLst>
            <pc:docMk/>
            <pc:sldMk cId="98480715" sldId="321"/>
            <ac:spMk id="535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2:07:28.899" v="1119"/>
          <ac:spMkLst>
            <pc:docMk/>
            <pc:sldMk cId="98480715" sldId="321"/>
            <ac:spMk id="536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2:07:28.789" v="1118"/>
          <ac:spMkLst>
            <pc:docMk/>
            <pc:sldMk cId="98480715" sldId="321"/>
            <ac:spMk id="537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2:07:28.664" v="1117"/>
          <ac:spMkLst>
            <pc:docMk/>
            <pc:sldMk cId="98480715" sldId="321"/>
            <ac:spMk id="538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2:07:28.555" v="1116"/>
          <ac:spMkLst>
            <pc:docMk/>
            <pc:sldMk cId="98480715" sldId="321"/>
            <ac:spMk id="539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2:07:28.555" v="1114"/>
          <ac:spMkLst>
            <pc:docMk/>
            <pc:sldMk cId="98480715" sldId="321"/>
            <ac:spMk id="541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2:07:28.555" v="1111"/>
          <ac:spMkLst>
            <pc:docMk/>
            <pc:sldMk cId="98480715" sldId="321"/>
            <ac:spMk id="543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2:07:28.539" v="1110"/>
          <ac:spMkLst>
            <pc:docMk/>
            <pc:sldMk cId="98480715" sldId="321"/>
            <ac:spMk id="545" creationId="{00000000-0000-0000-0000-000000000000}"/>
          </ac:spMkLst>
        </pc:spChg>
        <pc:picChg chg="add mod">
          <ac:chgData name="LASSIBILLE Mathieu" userId="S::mathieu.lassibille.edu@groupe-gema.com::b44c1025-d5a3-481f-9e8c-e0269db7fe90" providerId="AD" clId="Web-{9B0ED732-0E40-BCD4-FF25-9782D7A468E2}" dt="2023-05-09T12:09:44.309" v="1148" actId="1076"/>
          <ac:picMkLst>
            <pc:docMk/>
            <pc:sldMk cId="98480715" sldId="321"/>
            <ac:picMk id="14" creationId="{8D5222A1-DCFC-97EC-B672-E3709EFCE594}"/>
          </ac:picMkLst>
        </pc:picChg>
        <pc:cxnChg chg="add mod">
          <ac:chgData name="LASSIBILLE Mathieu" userId="S::mathieu.lassibille.edu@groupe-gema.com::b44c1025-d5a3-481f-9e8c-e0269db7fe90" providerId="AD" clId="Web-{9B0ED732-0E40-BCD4-FF25-9782D7A468E2}" dt="2023-05-09T12:14:41.443" v="1187" actId="1076"/>
          <ac:cxnSpMkLst>
            <pc:docMk/>
            <pc:sldMk cId="98480715" sldId="321"/>
            <ac:cxnSpMk id="30" creationId="{B615B58C-3FEC-7D5A-0096-F08074AE666D}"/>
          </ac:cxnSpMkLst>
        </pc:cxnChg>
        <pc:cxnChg chg="add mod">
          <ac:chgData name="LASSIBILLE Mathieu" userId="S::mathieu.lassibille.edu@groupe-gema.com::b44c1025-d5a3-481f-9e8c-e0269db7fe90" providerId="AD" clId="Web-{9B0ED732-0E40-BCD4-FF25-9782D7A468E2}" dt="2023-05-09T12:14:41.458" v="1188" actId="1076"/>
          <ac:cxnSpMkLst>
            <pc:docMk/>
            <pc:sldMk cId="98480715" sldId="321"/>
            <ac:cxnSpMk id="32" creationId="{B4C89FCC-761D-C032-DA7A-0F78703EE780}"/>
          </ac:cxnSpMkLst>
        </pc:cxnChg>
        <pc:cxnChg chg="del mod">
          <ac:chgData name="LASSIBILLE Mathieu" userId="S::mathieu.lassibille.edu@groupe-gema.com::b44c1025-d5a3-481f-9e8c-e0269db7fe90" providerId="AD" clId="Web-{9B0ED732-0E40-BCD4-FF25-9782D7A468E2}" dt="2023-05-09T12:07:28.555" v="1115"/>
          <ac:cxnSpMkLst>
            <pc:docMk/>
            <pc:sldMk cId="98480715" sldId="321"/>
            <ac:cxnSpMk id="540" creationId="{00000000-0000-0000-0000-000000000000}"/>
          </ac:cxnSpMkLst>
        </pc:cxnChg>
        <pc:cxnChg chg="del mod">
          <ac:chgData name="LASSIBILLE Mathieu" userId="S::mathieu.lassibille.edu@groupe-gema.com::b44c1025-d5a3-481f-9e8c-e0269db7fe90" providerId="AD" clId="Web-{9B0ED732-0E40-BCD4-FF25-9782D7A468E2}" dt="2023-05-09T12:07:28.555" v="1113"/>
          <ac:cxnSpMkLst>
            <pc:docMk/>
            <pc:sldMk cId="98480715" sldId="321"/>
            <ac:cxnSpMk id="542" creationId="{00000000-0000-0000-0000-000000000000}"/>
          </ac:cxnSpMkLst>
        </pc:cxnChg>
        <pc:cxnChg chg="del mod">
          <ac:chgData name="LASSIBILLE Mathieu" userId="S::mathieu.lassibille.edu@groupe-gema.com::b44c1025-d5a3-481f-9e8c-e0269db7fe90" providerId="AD" clId="Web-{9B0ED732-0E40-BCD4-FF25-9782D7A468E2}" dt="2023-05-09T12:07:28.555" v="1112"/>
          <ac:cxnSpMkLst>
            <pc:docMk/>
            <pc:sldMk cId="98480715" sldId="321"/>
            <ac:cxnSpMk id="544" creationId="{00000000-0000-0000-0000-000000000000}"/>
          </ac:cxnSpMkLst>
        </pc:cxnChg>
      </pc:sldChg>
      <pc:sldChg chg="addSp delSp modSp add ord replId">
        <pc:chgData name="LASSIBILLE Mathieu" userId="S::mathieu.lassibille.edu@groupe-gema.com::b44c1025-d5a3-481f-9e8c-e0269db7fe90" providerId="AD" clId="Web-{9B0ED732-0E40-BCD4-FF25-9782D7A468E2}" dt="2023-05-09T12:45:52.920" v="1505" actId="20577"/>
        <pc:sldMkLst>
          <pc:docMk/>
          <pc:sldMk cId="1560074267" sldId="322"/>
        </pc:sldMkLst>
        <pc:spChg chg="add mod">
          <ac:chgData name="LASSIBILLE Mathieu" userId="S::mathieu.lassibille.edu@groupe-gema.com::b44c1025-d5a3-481f-9e8c-e0269db7fe90" providerId="AD" clId="Web-{9B0ED732-0E40-BCD4-FF25-9782D7A468E2}" dt="2023-05-09T12:45:52.920" v="1505" actId="20577"/>
          <ac:spMkLst>
            <pc:docMk/>
            <pc:sldMk cId="1560074267" sldId="322"/>
            <ac:spMk id="4" creationId="{D44912C1-6D71-FF19-DCF9-AF028C48CE02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2:21:26.580" v="1262" actId="1076"/>
          <ac:spMkLst>
            <pc:docMk/>
            <pc:sldMk cId="1560074267" sldId="322"/>
            <ac:spMk id="7" creationId="{AAAC8B5A-430F-5A9C-1F26-CD7EFD920E25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2:22:39.816" v="1293" actId="20577"/>
          <ac:spMkLst>
            <pc:docMk/>
            <pc:sldMk cId="1560074267" sldId="322"/>
            <ac:spMk id="9" creationId="{FC4F2127-401C-4EDD-03AC-1D1DD8C885D5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2:24:41.570" v="1339" actId="1076"/>
          <ac:spMkLst>
            <pc:docMk/>
            <pc:sldMk cId="1560074267" sldId="322"/>
            <ac:spMk id="11" creationId="{3B700270-4ED2-41EE-0469-67DB7FE35176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2:24:18.444" v="1316" actId="1076"/>
          <ac:spMkLst>
            <pc:docMk/>
            <pc:sldMk cId="1560074267" sldId="322"/>
            <ac:spMk id="13" creationId="{956E7953-4C41-8FEF-A431-6CE47379B87C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2:24:18.475" v="1317" actId="1076"/>
          <ac:spMkLst>
            <pc:docMk/>
            <pc:sldMk cId="1560074267" sldId="322"/>
            <ac:spMk id="15" creationId="{348729B0-2634-EB3C-6C0B-B27D48FE4D88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2:24:48.711" v="1340" actId="1076"/>
          <ac:spMkLst>
            <pc:docMk/>
            <pc:sldMk cId="1560074267" sldId="322"/>
            <ac:spMk id="17" creationId="{515CC4EF-0CC6-9787-B678-142B9DE623FF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2:24:57.055" v="1341" actId="1076"/>
          <ac:spMkLst>
            <pc:docMk/>
            <pc:sldMk cId="1560074267" sldId="322"/>
            <ac:spMk id="19" creationId="{97D92C14-365C-7826-837F-F25B73A377B0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2:24:57.086" v="1342" actId="1076"/>
          <ac:spMkLst>
            <pc:docMk/>
            <pc:sldMk cId="1560074267" sldId="322"/>
            <ac:spMk id="21" creationId="{33CAB7D7-1A77-629F-5679-BA2ECB120E77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2:26:02.057" v="1367" actId="14100"/>
          <ac:spMkLst>
            <pc:docMk/>
            <pc:sldMk cId="1560074267" sldId="322"/>
            <ac:spMk id="23" creationId="{BF78F6F3-31CE-1C7D-E3F2-3AA920BD2DA3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2:22:05.831" v="1279"/>
          <ac:spMkLst>
            <pc:docMk/>
            <pc:sldMk cId="1560074267" sldId="322"/>
            <ac:spMk id="25" creationId="{7160F07B-14F0-4BE5-273E-CAE789A186C1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2:22:00.909" v="1278"/>
          <ac:spMkLst>
            <pc:docMk/>
            <pc:sldMk cId="1560074267" sldId="322"/>
            <ac:spMk id="27" creationId="{0EFDF3B4-6EE6-DA9A-379B-5948E5E19880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2:22:06.128" v="1281"/>
          <ac:spMkLst>
            <pc:docMk/>
            <pc:sldMk cId="1560074267" sldId="322"/>
            <ac:spMk id="29" creationId="{4EEC8392-D5F6-6E38-2DBC-ED72FD72D06A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2:22:06.065" v="1280"/>
          <ac:spMkLst>
            <pc:docMk/>
            <pc:sldMk cId="1560074267" sldId="322"/>
            <ac:spMk id="31" creationId="{5F2CD738-A3BD-3525-731F-25303956B23A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2:22:08.706" v="1283"/>
          <ac:spMkLst>
            <pc:docMk/>
            <pc:sldMk cId="1560074267" sldId="322"/>
            <ac:spMk id="33" creationId="{EAC95862-77DB-4052-00F2-CEC1ACFDDC08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2:22:07.940" v="1282"/>
          <ac:spMkLst>
            <pc:docMk/>
            <pc:sldMk cId="1560074267" sldId="322"/>
            <ac:spMk id="35" creationId="{498ABDAA-B2B8-9CFD-A520-362E3D63A399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2:26:59.433" v="1368" actId="1076"/>
          <ac:spMkLst>
            <pc:docMk/>
            <pc:sldMk cId="1560074267" sldId="322"/>
            <ac:spMk id="509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2:20:33.500" v="1243"/>
          <ac:spMkLst>
            <pc:docMk/>
            <pc:sldMk cId="1560074267" sldId="322"/>
            <ac:spMk id="517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2:20:33.500" v="1242"/>
          <ac:spMkLst>
            <pc:docMk/>
            <pc:sldMk cId="1560074267" sldId="322"/>
            <ac:spMk id="518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2:20:33.500" v="1241"/>
          <ac:spMkLst>
            <pc:docMk/>
            <pc:sldMk cId="1560074267" sldId="322"/>
            <ac:spMk id="519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2:20:33.500" v="1240"/>
          <ac:spMkLst>
            <pc:docMk/>
            <pc:sldMk cId="1560074267" sldId="322"/>
            <ac:spMk id="520" creationId="{00000000-0000-0000-0000-000000000000}"/>
          </ac:spMkLst>
        </pc:spChg>
        <pc:picChg chg="del">
          <ac:chgData name="LASSIBILLE Mathieu" userId="S::mathieu.lassibille.edu@groupe-gema.com::b44c1025-d5a3-481f-9e8c-e0269db7fe90" providerId="AD" clId="Web-{9B0ED732-0E40-BCD4-FF25-9782D7A468E2}" dt="2023-05-09T12:17:08.556" v="1225"/>
          <ac:picMkLst>
            <pc:docMk/>
            <pc:sldMk cId="1560074267" sldId="322"/>
            <ac:picMk id="2" creationId="{BD88ABFE-3FBA-AD93-04C0-9BCC1F250559}"/>
          </ac:picMkLst>
        </pc:picChg>
        <pc:picChg chg="add mod">
          <ac:chgData name="LASSIBILLE Mathieu" userId="S::mathieu.lassibille.edu@groupe-gema.com::b44c1025-d5a3-481f-9e8c-e0269db7fe90" providerId="AD" clId="Web-{9B0ED732-0E40-BCD4-FF25-9782D7A468E2}" dt="2023-05-09T12:22:15.581" v="1284" actId="1076"/>
          <ac:picMkLst>
            <pc:docMk/>
            <pc:sldMk cId="1560074267" sldId="322"/>
            <ac:picMk id="5" creationId="{BC3B3AA5-F4B3-DE0F-AA24-DE3D16D5F254}"/>
          </ac:picMkLst>
        </pc:picChg>
        <pc:cxnChg chg="del">
          <ac:chgData name="LASSIBILLE Mathieu" userId="S::mathieu.lassibille.edu@groupe-gema.com::b44c1025-d5a3-481f-9e8c-e0269db7fe90" providerId="AD" clId="Web-{9B0ED732-0E40-BCD4-FF25-9782D7A468E2}" dt="2023-05-09T12:20:33.500" v="1239"/>
          <ac:cxnSpMkLst>
            <pc:docMk/>
            <pc:sldMk cId="1560074267" sldId="322"/>
            <ac:cxnSpMk id="523" creationId="{00000000-0000-0000-0000-000000000000}"/>
          </ac:cxnSpMkLst>
        </pc:cxnChg>
      </pc:sldChg>
      <pc:sldChg chg="addSp delSp modSp add ord replId">
        <pc:chgData name="LASSIBILLE Mathieu" userId="S::mathieu.lassibille.edu@groupe-gema.com::b44c1025-d5a3-481f-9e8c-e0269db7fe90" providerId="AD" clId="Web-{9B0ED732-0E40-BCD4-FF25-9782D7A468E2}" dt="2023-05-09T12:29:15.203" v="1384" actId="1076"/>
        <pc:sldMkLst>
          <pc:docMk/>
          <pc:sldMk cId="3176852513" sldId="323"/>
        </pc:sldMkLst>
        <pc:spChg chg="mod">
          <ac:chgData name="LASSIBILLE Mathieu" userId="S::mathieu.lassibille.edu@groupe-gema.com::b44c1025-d5a3-481f-9e8c-e0269db7fe90" providerId="AD" clId="Web-{9B0ED732-0E40-BCD4-FF25-9782D7A468E2}" dt="2023-05-09T12:29:15.203" v="1384" actId="1076"/>
          <ac:spMkLst>
            <pc:docMk/>
            <pc:sldMk cId="3176852513" sldId="323"/>
            <ac:spMk id="15" creationId="{4CCB8269-52EA-295C-9BC3-043C94966B35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2:27:45.810" v="1372" actId="1076"/>
          <ac:spMkLst>
            <pc:docMk/>
            <pc:sldMk cId="3176852513" sldId="323"/>
            <ac:spMk id="533" creationId="{00000000-0000-0000-0000-000000000000}"/>
          </ac:spMkLst>
        </pc:spChg>
        <pc:picChg chg="add mod">
          <ac:chgData name="LASSIBILLE Mathieu" userId="S::mathieu.lassibille.edu@groupe-gema.com::b44c1025-d5a3-481f-9e8c-e0269db7fe90" providerId="AD" clId="Web-{9B0ED732-0E40-BCD4-FF25-9782D7A468E2}" dt="2023-05-09T12:29:05.093" v="1383" actId="1076"/>
          <ac:picMkLst>
            <pc:docMk/>
            <pc:sldMk cId="3176852513" sldId="323"/>
            <ac:picMk id="2" creationId="{68380095-0B11-E668-6E34-5886EE099E15}"/>
          </ac:picMkLst>
        </pc:picChg>
        <pc:picChg chg="del">
          <ac:chgData name="LASSIBILLE Mathieu" userId="S::mathieu.lassibille.edu@groupe-gema.com::b44c1025-d5a3-481f-9e8c-e0269db7fe90" providerId="AD" clId="Web-{9B0ED732-0E40-BCD4-FF25-9782D7A468E2}" dt="2023-05-09T12:27:51.075" v="1373"/>
          <ac:picMkLst>
            <pc:docMk/>
            <pc:sldMk cId="3176852513" sldId="323"/>
            <ac:picMk id="14" creationId="{8D5222A1-DCFC-97EC-B672-E3709EFCE594}"/>
          </ac:picMkLst>
        </pc:picChg>
      </pc:sldChg>
      <pc:sldChg chg="addSp delSp modSp add ord replId">
        <pc:chgData name="LASSIBILLE Mathieu" userId="S::mathieu.lassibille.edu@groupe-gema.com::b44c1025-d5a3-481f-9e8c-e0269db7fe90" providerId="AD" clId="Web-{9B0ED732-0E40-BCD4-FF25-9782D7A468E2}" dt="2023-05-09T12:43:55.120" v="1501" actId="1076"/>
        <pc:sldMkLst>
          <pc:docMk/>
          <pc:sldMk cId="3230369510" sldId="324"/>
        </pc:sldMkLst>
        <pc:spChg chg="add mod">
          <ac:chgData name="LASSIBILLE Mathieu" userId="S::mathieu.lassibille.edu@groupe-gema.com::b44c1025-d5a3-481f-9e8c-e0269db7fe90" providerId="AD" clId="Web-{9B0ED732-0E40-BCD4-FF25-9782D7A468E2}" dt="2023-05-09T12:43:55.057" v="1497" actId="1076"/>
          <ac:spMkLst>
            <pc:docMk/>
            <pc:sldMk cId="3230369510" sldId="324"/>
            <ac:spMk id="5" creationId="{2CAB0563-4058-D467-752F-B5270DC6B148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2:34:59.901" v="1400" actId="14100"/>
          <ac:spMkLst>
            <pc:docMk/>
            <pc:sldMk cId="3230369510" sldId="324"/>
            <ac:spMk id="6" creationId="{C33FA628-E9A6-4E51-F6BA-B85DF642D1E9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2:43:55.073" v="1498" actId="1076"/>
          <ac:spMkLst>
            <pc:docMk/>
            <pc:sldMk cId="3230369510" sldId="324"/>
            <ac:spMk id="8" creationId="{3BECAD0F-B714-C0CF-08AA-E5D1BAB251DE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2:43:55.088" v="1499" actId="1076"/>
          <ac:spMkLst>
            <pc:docMk/>
            <pc:sldMk cId="3230369510" sldId="324"/>
            <ac:spMk id="10" creationId="{59FA29E5-4AC0-3BB0-F907-ECF97566A4B0}"/>
          </ac:spMkLst>
        </pc:spChg>
        <pc:spChg chg="add mod">
          <ac:chgData name="LASSIBILLE Mathieu" userId="S::mathieu.lassibille.edu@groupe-gema.com::b44c1025-d5a3-481f-9e8c-e0269db7fe90" providerId="AD" clId="Web-{9B0ED732-0E40-BCD4-FF25-9782D7A468E2}" dt="2023-05-09T12:43:55.104" v="1500" actId="1076"/>
          <ac:spMkLst>
            <pc:docMk/>
            <pc:sldMk cId="3230369510" sldId="324"/>
            <ac:spMk id="12" creationId="{8F79C156-33AA-2817-EDCD-F38E002AD1B5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2:43:32.244" v="1488"/>
          <ac:spMkLst>
            <pc:docMk/>
            <pc:sldMk cId="3230369510" sldId="324"/>
            <ac:spMk id="14" creationId="{787B1CB6-804E-527B-AB42-039C3543D786}"/>
          </ac:spMkLst>
        </pc:spChg>
        <pc:spChg chg="add del mod">
          <ac:chgData name="LASSIBILLE Mathieu" userId="S::mathieu.lassibille.edu@groupe-gema.com::b44c1025-d5a3-481f-9e8c-e0269db7fe90" providerId="AD" clId="Web-{9B0ED732-0E40-BCD4-FF25-9782D7A468E2}" dt="2023-05-09T12:43:37.479" v="1489"/>
          <ac:spMkLst>
            <pc:docMk/>
            <pc:sldMk cId="3230369510" sldId="324"/>
            <ac:spMk id="16" creationId="{91F96F51-409E-46EE-119F-3491721FB068}"/>
          </ac:spMkLst>
        </pc:spChg>
        <pc:spChg chg="mod">
          <ac:chgData name="LASSIBILLE Mathieu" userId="S::mathieu.lassibille.edu@groupe-gema.com::b44c1025-d5a3-481f-9e8c-e0269db7fe90" providerId="AD" clId="Web-{9B0ED732-0E40-BCD4-FF25-9782D7A468E2}" dt="2023-05-09T12:39:26.846" v="1428" actId="1076"/>
          <ac:spMkLst>
            <pc:docMk/>
            <pc:sldMk cId="3230369510" sldId="324"/>
            <ac:spMk id="509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2:35:25.933" v="1408"/>
          <ac:spMkLst>
            <pc:docMk/>
            <pc:sldMk cId="3230369510" sldId="324"/>
            <ac:spMk id="517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2:35:25.933" v="1407"/>
          <ac:spMkLst>
            <pc:docMk/>
            <pc:sldMk cId="3230369510" sldId="324"/>
            <ac:spMk id="518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2:35:25.933" v="1406"/>
          <ac:spMkLst>
            <pc:docMk/>
            <pc:sldMk cId="3230369510" sldId="324"/>
            <ac:spMk id="519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9B0ED732-0E40-BCD4-FF25-9782D7A468E2}" dt="2023-05-09T12:35:25.933" v="1405"/>
          <ac:spMkLst>
            <pc:docMk/>
            <pc:sldMk cId="3230369510" sldId="324"/>
            <ac:spMk id="520" creationId="{00000000-0000-0000-0000-000000000000}"/>
          </ac:spMkLst>
        </pc:spChg>
        <pc:picChg chg="del">
          <ac:chgData name="LASSIBILLE Mathieu" userId="S::mathieu.lassibille.edu@groupe-gema.com::b44c1025-d5a3-481f-9e8c-e0269db7fe90" providerId="AD" clId="Web-{9B0ED732-0E40-BCD4-FF25-9782D7A468E2}" dt="2023-05-09T12:32:31.709" v="1387"/>
          <ac:picMkLst>
            <pc:docMk/>
            <pc:sldMk cId="3230369510" sldId="324"/>
            <ac:picMk id="2" creationId="{BD88ABFE-3FBA-AD93-04C0-9BCC1F250559}"/>
          </ac:picMkLst>
        </pc:picChg>
        <pc:picChg chg="add mod">
          <ac:chgData name="LASSIBILLE Mathieu" userId="S::mathieu.lassibille.edu@groupe-gema.com::b44c1025-d5a3-481f-9e8c-e0269db7fe90" providerId="AD" clId="Web-{9B0ED732-0E40-BCD4-FF25-9782D7A468E2}" dt="2023-05-09T12:39:16.393" v="1426" actId="14100"/>
          <ac:picMkLst>
            <pc:docMk/>
            <pc:sldMk cId="3230369510" sldId="324"/>
            <ac:picMk id="3" creationId="{8E00D97B-A11E-2293-DD7E-039D9155B3BC}"/>
          </ac:picMkLst>
        </pc:picChg>
        <pc:cxnChg chg="add mod">
          <ac:chgData name="LASSIBILLE Mathieu" userId="S::mathieu.lassibille.edu@groupe-gema.com::b44c1025-d5a3-481f-9e8c-e0269db7fe90" providerId="AD" clId="Web-{9B0ED732-0E40-BCD4-FF25-9782D7A468E2}" dt="2023-05-09T12:43:55.120" v="1501" actId="1076"/>
          <ac:cxnSpMkLst>
            <pc:docMk/>
            <pc:sldMk cId="3230369510" sldId="324"/>
            <ac:cxnSpMk id="18" creationId="{958480A2-DA5C-FF94-3EC4-13FEC2238ABA}"/>
          </ac:cxnSpMkLst>
        </pc:cxnChg>
        <pc:cxnChg chg="add del mod">
          <ac:chgData name="LASSIBILLE Mathieu" userId="S::mathieu.lassibille.edu@groupe-gema.com::b44c1025-d5a3-481f-9e8c-e0269db7fe90" providerId="AD" clId="Web-{9B0ED732-0E40-BCD4-FF25-9782D7A468E2}" dt="2023-05-09T12:43:47.573" v="1496"/>
          <ac:cxnSpMkLst>
            <pc:docMk/>
            <pc:sldMk cId="3230369510" sldId="324"/>
            <ac:cxnSpMk id="20" creationId="{2CC93089-C943-36F8-843A-68C8B8837551}"/>
          </ac:cxnSpMkLst>
        </pc:cxnChg>
        <pc:cxnChg chg="del">
          <ac:chgData name="LASSIBILLE Mathieu" userId="S::mathieu.lassibille.edu@groupe-gema.com::b44c1025-d5a3-481f-9e8c-e0269db7fe90" providerId="AD" clId="Web-{9B0ED732-0E40-BCD4-FF25-9782D7A468E2}" dt="2023-05-09T12:35:25.933" v="1404"/>
          <ac:cxnSpMkLst>
            <pc:docMk/>
            <pc:sldMk cId="3230369510" sldId="324"/>
            <ac:cxnSpMk id="523" creationId="{00000000-0000-0000-0000-000000000000}"/>
          </ac:cxnSpMkLst>
        </pc:cxnChg>
      </pc:sldChg>
      <pc:sldChg chg="new del">
        <pc:chgData name="LASSIBILLE Mathieu" userId="S::mathieu.lassibille.edu@groupe-gema.com::b44c1025-d5a3-481f-9e8c-e0269db7fe90" providerId="AD" clId="Web-{9B0ED732-0E40-BCD4-FF25-9782D7A468E2}" dt="2023-05-09T12:44:46.277" v="1504"/>
        <pc:sldMkLst>
          <pc:docMk/>
          <pc:sldMk cId="7862870" sldId="325"/>
        </pc:sldMkLst>
      </pc:sldChg>
      <pc:sldChg chg="new">
        <pc:chgData name="LASSIBILLE Mathieu" userId="S::mathieu.lassibille.edu@groupe-gema.com::b44c1025-d5a3-481f-9e8c-e0269db7fe90" providerId="AD" clId="Web-{9B0ED732-0E40-BCD4-FF25-9782D7A468E2}" dt="2023-05-09T12:44:44.684" v="1503"/>
        <pc:sldMkLst>
          <pc:docMk/>
          <pc:sldMk cId="152688714" sldId="326"/>
        </pc:sldMkLst>
      </pc:sldChg>
      <pc:sldMasterChg chg="add addSldLayout">
        <pc:chgData name="LASSIBILLE Mathieu" userId="S::mathieu.lassibille.edu@groupe-gema.com::b44c1025-d5a3-481f-9e8c-e0269db7fe90" providerId="AD" clId="Web-{9B0ED732-0E40-BCD4-FF25-9782D7A468E2}" dt="2023-05-09T11:08:04.982" v="519"/>
        <pc:sldMasterMkLst>
          <pc:docMk/>
          <pc:sldMasterMk cId="1757571806" sldId="2147483648"/>
        </pc:sldMasterMkLst>
        <pc:sldLayoutChg chg="add">
          <pc:chgData name="LASSIBILLE Mathieu" userId="S::mathieu.lassibille.edu@groupe-gema.com::b44c1025-d5a3-481f-9e8c-e0269db7fe90" providerId="AD" clId="Web-{9B0ED732-0E40-BCD4-FF25-9782D7A468E2}" dt="2023-05-09T11:08:04.982" v="519"/>
          <pc:sldLayoutMkLst>
            <pc:docMk/>
            <pc:sldMasterMk cId="1757571806" sldId="2147483648"/>
            <pc:sldLayoutMk cId="2990535646" sldId="2147483649"/>
          </pc:sldLayoutMkLst>
        </pc:sldLayoutChg>
        <pc:sldLayoutChg chg="add">
          <pc:chgData name="LASSIBILLE Mathieu" userId="S::mathieu.lassibille.edu@groupe-gema.com::b44c1025-d5a3-481f-9e8c-e0269db7fe90" providerId="AD" clId="Web-{9B0ED732-0E40-BCD4-FF25-9782D7A468E2}" dt="2023-05-09T11:08:04.982" v="519"/>
          <pc:sldLayoutMkLst>
            <pc:docMk/>
            <pc:sldMasterMk cId="1757571806" sldId="2147483648"/>
            <pc:sldLayoutMk cId="699717255" sldId="2147483650"/>
          </pc:sldLayoutMkLst>
        </pc:sldLayoutChg>
        <pc:sldLayoutChg chg="add">
          <pc:chgData name="LASSIBILLE Mathieu" userId="S::mathieu.lassibille.edu@groupe-gema.com::b44c1025-d5a3-481f-9e8c-e0269db7fe90" providerId="AD" clId="Web-{9B0ED732-0E40-BCD4-FF25-9782D7A468E2}" dt="2023-05-09T11:08:04.982" v="519"/>
          <pc:sldLayoutMkLst>
            <pc:docMk/>
            <pc:sldMasterMk cId="1757571806" sldId="2147483648"/>
            <pc:sldLayoutMk cId="816244249" sldId="2147483651"/>
          </pc:sldLayoutMkLst>
        </pc:sldLayoutChg>
        <pc:sldLayoutChg chg="add">
          <pc:chgData name="LASSIBILLE Mathieu" userId="S::mathieu.lassibille.edu@groupe-gema.com::b44c1025-d5a3-481f-9e8c-e0269db7fe90" providerId="AD" clId="Web-{9B0ED732-0E40-BCD4-FF25-9782D7A468E2}" dt="2023-05-09T11:08:04.982" v="519"/>
          <pc:sldLayoutMkLst>
            <pc:docMk/>
            <pc:sldMasterMk cId="1757571806" sldId="2147483648"/>
            <pc:sldLayoutMk cId="2976423696" sldId="2147483652"/>
          </pc:sldLayoutMkLst>
        </pc:sldLayoutChg>
        <pc:sldLayoutChg chg="add">
          <pc:chgData name="LASSIBILLE Mathieu" userId="S::mathieu.lassibille.edu@groupe-gema.com::b44c1025-d5a3-481f-9e8c-e0269db7fe90" providerId="AD" clId="Web-{9B0ED732-0E40-BCD4-FF25-9782D7A468E2}" dt="2023-05-09T11:08:04.982" v="519"/>
          <pc:sldLayoutMkLst>
            <pc:docMk/>
            <pc:sldMasterMk cId="1757571806" sldId="2147483648"/>
            <pc:sldLayoutMk cId="3299286912" sldId="2147483653"/>
          </pc:sldLayoutMkLst>
        </pc:sldLayoutChg>
        <pc:sldLayoutChg chg="add">
          <pc:chgData name="LASSIBILLE Mathieu" userId="S::mathieu.lassibille.edu@groupe-gema.com::b44c1025-d5a3-481f-9e8c-e0269db7fe90" providerId="AD" clId="Web-{9B0ED732-0E40-BCD4-FF25-9782D7A468E2}" dt="2023-05-09T11:08:04.982" v="519"/>
          <pc:sldLayoutMkLst>
            <pc:docMk/>
            <pc:sldMasterMk cId="1757571806" sldId="2147483648"/>
            <pc:sldLayoutMk cId="798764236" sldId="2147483654"/>
          </pc:sldLayoutMkLst>
        </pc:sldLayoutChg>
        <pc:sldLayoutChg chg="add">
          <pc:chgData name="LASSIBILLE Mathieu" userId="S::mathieu.lassibille.edu@groupe-gema.com::b44c1025-d5a3-481f-9e8c-e0269db7fe90" providerId="AD" clId="Web-{9B0ED732-0E40-BCD4-FF25-9782D7A468E2}" dt="2023-05-09T11:08:04.982" v="519"/>
          <pc:sldLayoutMkLst>
            <pc:docMk/>
            <pc:sldMasterMk cId="1757571806" sldId="2147483648"/>
            <pc:sldLayoutMk cId="3228745746" sldId="2147483655"/>
          </pc:sldLayoutMkLst>
        </pc:sldLayoutChg>
        <pc:sldLayoutChg chg="add">
          <pc:chgData name="LASSIBILLE Mathieu" userId="S::mathieu.lassibille.edu@groupe-gema.com::b44c1025-d5a3-481f-9e8c-e0269db7fe90" providerId="AD" clId="Web-{9B0ED732-0E40-BCD4-FF25-9782D7A468E2}" dt="2023-05-09T11:08:04.982" v="519"/>
          <pc:sldLayoutMkLst>
            <pc:docMk/>
            <pc:sldMasterMk cId="1757571806" sldId="2147483648"/>
            <pc:sldLayoutMk cId="1314722232" sldId="2147483656"/>
          </pc:sldLayoutMkLst>
        </pc:sldLayoutChg>
        <pc:sldLayoutChg chg="add">
          <pc:chgData name="LASSIBILLE Mathieu" userId="S::mathieu.lassibille.edu@groupe-gema.com::b44c1025-d5a3-481f-9e8c-e0269db7fe90" providerId="AD" clId="Web-{9B0ED732-0E40-BCD4-FF25-9782D7A468E2}" dt="2023-05-09T11:08:04.982" v="519"/>
          <pc:sldLayoutMkLst>
            <pc:docMk/>
            <pc:sldMasterMk cId="1757571806" sldId="2147483648"/>
            <pc:sldLayoutMk cId="3484541196" sldId="2147483657"/>
          </pc:sldLayoutMkLst>
        </pc:sldLayoutChg>
        <pc:sldLayoutChg chg="add">
          <pc:chgData name="LASSIBILLE Mathieu" userId="S::mathieu.lassibille.edu@groupe-gema.com::b44c1025-d5a3-481f-9e8c-e0269db7fe90" providerId="AD" clId="Web-{9B0ED732-0E40-BCD4-FF25-9782D7A468E2}" dt="2023-05-09T11:08:04.982" v="519"/>
          <pc:sldLayoutMkLst>
            <pc:docMk/>
            <pc:sldMasterMk cId="1757571806" sldId="2147483648"/>
            <pc:sldLayoutMk cId="3930550411" sldId="2147483658"/>
          </pc:sldLayoutMkLst>
        </pc:sldLayoutChg>
        <pc:sldLayoutChg chg="add">
          <pc:chgData name="LASSIBILLE Mathieu" userId="S::mathieu.lassibille.edu@groupe-gema.com::b44c1025-d5a3-481f-9e8c-e0269db7fe90" providerId="AD" clId="Web-{9B0ED732-0E40-BCD4-FF25-9782D7A468E2}" dt="2023-05-09T11:08:04.982" v="519"/>
          <pc:sldLayoutMkLst>
            <pc:docMk/>
            <pc:sldMasterMk cId="1757571806" sldId="2147483648"/>
            <pc:sldLayoutMk cId="466169466" sldId="2147483659"/>
          </pc:sldLayoutMkLst>
        </pc:sldLayoutChg>
      </pc:sldMasterChg>
      <pc:sldMasterChg chg="modSldLayout">
        <pc:chgData name="LASSIBILLE Mathieu" userId="S::mathieu.lassibille.edu@groupe-gema.com::b44c1025-d5a3-481f-9e8c-e0269db7fe90" providerId="AD" clId="Web-{9B0ED732-0E40-BCD4-FF25-9782D7A468E2}" dt="2023-05-09T11:08:04.982" v="519"/>
        <pc:sldMasterMkLst>
          <pc:docMk/>
          <pc:sldMasterMk cId="0" sldId="2147483682"/>
        </pc:sldMasterMkLst>
        <pc:sldLayoutChg chg="replId">
          <pc:chgData name="LASSIBILLE Mathieu" userId="S::mathieu.lassibille.edu@groupe-gema.com::b44c1025-d5a3-481f-9e8c-e0269db7fe90" providerId="AD" clId="Web-{9B0ED732-0E40-BCD4-FF25-9782D7A468E2}" dt="2023-05-09T11:08:04.982" v="519"/>
          <pc:sldLayoutMkLst>
            <pc:docMk/>
            <pc:sldMasterMk cId="0" sldId="2147483682"/>
            <pc:sldLayoutMk cId="0" sldId="2147483684"/>
          </pc:sldLayoutMkLst>
        </pc:sldLayoutChg>
        <pc:sldLayoutChg chg="replId">
          <pc:chgData name="LASSIBILLE Mathieu" userId="S::mathieu.lassibille.edu@groupe-gema.com::b44c1025-d5a3-481f-9e8c-e0269db7fe90" providerId="AD" clId="Web-{9B0ED732-0E40-BCD4-FF25-9782D7A468E2}" dt="2023-05-09T11:08:04.982" v="519"/>
          <pc:sldLayoutMkLst>
            <pc:docMk/>
            <pc:sldMasterMk cId="0" sldId="2147483682"/>
            <pc:sldLayoutMk cId="0" sldId="2147483685"/>
          </pc:sldLayoutMkLst>
        </pc:sldLayoutChg>
        <pc:sldLayoutChg chg="replId">
          <pc:chgData name="LASSIBILLE Mathieu" userId="S::mathieu.lassibille.edu@groupe-gema.com::b44c1025-d5a3-481f-9e8c-e0269db7fe90" providerId="AD" clId="Web-{9B0ED732-0E40-BCD4-FF25-9782D7A468E2}" dt="2023-05-09T11:08:04.982" v="519"/>
          <pc:sldLayoutMkLst>
            <pc:docMk/>
            <pc:sldMasterMk cId="0" sldId="2147483682"/>
            <pc:sldLayoutMk cId="0" sldId="2147483686"/>
          </pc:sldLayoutMkLst>
        </pc:sldLayoutChg>
        <pc:sldLayoutChg chg="replId">
          <pc:chgData name="LASSIBILLE Mathieu" userId="S::mathieu.lassibille.edu@groupe-gema.com::b44c1025-d5a3-481f-9e8c-e0269db7fe90" providerId="AD" clId="Web-{9B0ED732-0E40-BCD4-FF25-9782D7A468E2}" dt="2023-05-09T11:08:04.982" v="519"/>
          <pc:sldLayoutMkLst>
            <pc:docMk/>
            <pc:sldMasterMk cId="0" sldId="2147483682"/>
            <pc:sldLayoutMk cId="0" sldId="2147483687"/>
          </pc:sldLayoutMkLst>
        </pc:sldLayoutChg>
        <pc:sldLayoutChg chg="replId">
          <pc:chgData name="LASSIBILLE Mathieu" userId="S::mathieu.lassibille.edu@groupe-gema.com::b44c1025-d5a3-481f-9e8c-e0269db7fe90" providerId="AD" clId="Web-{9B0ED732-0E40-BCD4-FF25-9782D7A468E2}" dt="2023-05-09T11:08:04.982" v="519"/>
          <pc:sldLayoutMkLst>
            <pc:docMk/>
            <pc:sldMasterMk cId="0" sldId="2147483682"/>
            <pc:sldLayoutMk cId="0" sldId="2147483688"/>
          </pc:sldLayoutMkLst>
        </pc:sldLayoutChg>
        <pc:sldLayoutChg chg="replId">
          <pc:chgData name="LASSIBILLE Mathieu" userId="S::mathieu.lassibille.edu@groupe-gema.com::b44c1025-d5a3-481f-9e8c-e0269db7fe90" providerId="AD" clId="Web-{9B0ED732-0E40-BCD4-FF25-9782D7A468E2}" dt="2023-05-09T11:08:04.982" v="519"/>
          <pc:sldLayoutMkLst>
            <pc:docMk/>
            <pc:sldMasterMk cId="0" sldId="2147483682"/>
            <pc:sldLayoutMk cId="0" sldId="2147483689"/>
          </pc:sldLayoutMkLst>
        </pc:sldLayoutChg>
        <pc:sldLayoutChg chg="replId">
          <pc:chgData name="LASSIBILLE Mathieu" userId="S::mathieu.lassibille.edu@groupe-gema.com::b44c1025-d5a3-481f-9e8c-e0269db7fe90" providerId="AD" clId="Web-{9B0ED732-0E40-BCD4-FF25-9782D7A468E2}" dt="2023-05-09T11:08:04.982" v="519"/>
          <pc:sldLayoutMkLst>
            <pc:docMk/>
            <pc:sldMasterMk cId="0" sldId="2147483682"/>
            <pc:sldLayoutMk cId="0" sldId="2147483690"/>
          </pc:sldLayoutMkLst>
        </pc:sldLayoutChg>
        <pc:sldLayoutChg chg="replId">
          <pc:chgData name="LASSIBILLE Mathieu" userId="S::mathieu.lassibille.edu@groupe-gema.com::b44c1025-d5a3-481f-9e8c-e0269db7fe90" providerId="AD" clId="Web-{9B0ED732-0E40-BCD4-FF25-9782D7A468E2}" dt="2023-05-09T11:08:04.982" v="519"/>
          <pc:sldLayoutMkLst>
            <pc:docMk/>
            <pc:sldMasterMk cId="0" sldId="2147483682"/>
            <pc:sldLayoutMk cId="0" sldId="2147483691"/>
          </pc:sldLayoutMkLst>
        </pc:sldLayoutChg>
        <pc:sldLayoutChg chg="replId">
          <pc:chgData name="LASSIBILLE Mathieu" userId="S::mathieu.lassibille.edu@groupe-gema.com::b44c1025-d5a3-481f-9e8c-e0269db7fe90" providerId="AD" clId="Web-{9B0ED732-0E40-BCD4-FF25-9782D7A468E2}" dt="2023-05-09T11:08:04.982" v="519"/>
          <pc:sldLayoutMkLst>
            <pc:docMk/>
            <pc:sldMasterMk cId="0" sldId="2147483682"/>
            <pc:sldLayoutMk cId="0" sldId="2147483692"/>
          </pc:sldLayoutMkLst>
        </pc:sldLayoutChg>
        <pc:sldLayoutChg chg="replId">
          <pc:chgData name="LASSIBILLE Mathieu" userId="S::mathieu.lassibille.edu@groupe-gema.com::b44c1025-d5a3-481f-9e8c-e0269db7fe90" providerId="AD" clId="Web-{9B0ED732-0E40-BCD4-FF25-9782D7A468E2}" dt="2023-05-09T11:08:04.982" v="519"/>
          <pc:sldLayoutMkLst>
            <pc:docMk/>
            <pc:sldMasterMk cId="0" sldId="2147483682"/>
            <pc:sldLayoutMk cId="0" sldId="2147483693"/>
          </pc:sldLayoutMkLst>
        </pc:sldLayoutChg>
        <pc:sldLayoutChg chg="replId">
          <pc:chgData name="LASSIBILLE Mathieu" userId="S::mathieu.lassibille.edu@groupe-gema.com::b44c1025-d5a3-481f-9e8c-e0269db7fe90" providerId="AD" clId="Web-{9B0ED732-0E40-BCD4-FF25-9782D7A468E2}" dt="2023-05-09T11:08:04.982" v="519"/>
          <pc:sldLayoutMkLst>
            <pc:docMk/>
            <pc:sldMasterMk cId="0" sldId="2147483682"/>
            <pc:sldLayoutMk cId="0" sldId="2147483694"/>
          </pc:sldLayoutMkLst>
        </pc:sldLayoutChg>
        <pc:sldLayoutChg chg="replId">
          <pc:chgData name="LASSIBILLE Mathieu" userId="S::mathieu.lassibille.edu@groupe-gema.com::b44c1025-d5a3-481f-9e8c-e0269db7fe90" providerId="AD" clId="Web-{9B0ED732-0E40-BCD4-FF25-9782D7A468E2}" dt="2023-05-09T11:08:04.982" v="519"/>
          <pc:sldLayoutMkLst>
            <pc:docMk/>
            <pc:sldMasterMk cId="0" sldId="2147483682"/>
            <pc:sldLayoutMk cId="0" sldId="2147483695"/>
          </pc:sldLayoutMkLst>
        </pc:sldLayoutChg>
      </pc:sldMasterChg>
    </pc:docChg>
  </pc:docChgLst>
  <pc:docChgLst>
    <pc:chgData name="LASSIBILLE Mathieu" userId="S::mathieu.lassibille.edu@groupe-gema.com::b44c1025-d5a3-481f-9e8c-e0269db7fe90" providerId="AD" clId="Web-{613A1959-1351-586D-E3E1-61F459095381}"/>
    <pc:docChg chg="mod delSld modSld sldOrd modMainMaster">
      <pc:chgData name="LASSIBILLE Mathieu" userId="S::mathieu.lassibille.edu@groupe-gema.com::b44c1025-d5a3-481f-9e8c-e0269db7fe90" providerId="AD" clId="Web-{613A1959-1351-586D-E3E1-61F459095381}" dt="2023-05-07T15:30:39.562" v="146"/>
      <pc:docMkLst>
        <pc:docMk/>
      </pc:docMkLst>
      <pc:sldChg chg="modSp">
        <pc:chgData name="LASSIBILLE Mathieu" userId="S::mathieu.lassibille.edu@groupe-gema.com::b44c1025-d5a3-481f-9e8c-e0269db7fe90" providerId="AD" clId="Web-{613A1959-1351-586D-E3E1-61F459095381}" dt="2023-05-07T15:29:39.028" v="135" actId="1076"/>
        <pc:sldMkLst>
          <pc:docMk/>
          <pc:sldMk cId="0" sldId="256"/>
        </pc:sldMkLst>
        <pc:spChg chg="mod">
          <ac:chgData name="LASSIBILLE Mathieu" userId="S::mathieu.lassibille.edu@groupe-gema.com::b44c1025-d5a3-481f-9e8c-e0269db7fe90" providerId="AD" clId="Web-{613A1959-1351-586D-E3E1-61F459095381}" dt="2023-05-07T15:29:39.028" v="135" actId="1076"/>
          <ac:spMkLst>
            <pc:docMk/>
            <pc:sldMk cId="0" sldId="256"/>
            <ac:spMk id="296" creationId="{00000000-0000-0000-0000-000000000000}"/>
          </ac:spMkLst>
        </pc:spChg>
        <pc:spChg chg="mod">
          <ac:chgData name="LASSIBILLE Mathieu" userId="S::mathieu.lassibille.edu@groupe-gema.com::b44c1025-d5a3-481f-9e8c-e0269db7fe90" providerId="AD" clId="Web-{613A1959-1351-586D-E3E1-61F459095381}" dt="2023-05-07T15:29:39.013" v="133" actId="1076"/>
          <ac:spMkLst>
            <pc:docMk/>
            <pc:sldMk cId="0" sldId="256"/>
            <ac:spMk id="297" creationId="{00000000-0000-0000-0000-000000000000}"/>
          </ac:spMkLst>
        </pc:spChg>
        <pc:spChg chg="mod">
          <ac:chgData name="LASSIBILLE Mathieu" userId="S::mathieu.lassibille.edu@groupe-gema.com::b44c1025-d5a3-481f-9e8c-e0269db7fe90" providerId="AD" clId="Web-{613A1959-1351-586D-E3E1-61F459095381}" dt="2023-05-07T15:29:39.013" v="134" actId="1076"/>
          <ac:spMkLst>
            <pc:docMk/>
            <pc:sldMk cId="0" sldId="256"/>
            <ac:spMk id="298" creationId="{00000000-0000-0000-0000-000000000000}"/>
          </ac:spMkLst>
        </pc:spChg>
      </pc:sldChg>
      <pc:sldChg chg="ord">
        <pc:chgData name="LASSIBILLE Mathieu" userId="S::mathieu.lassibille.edu@groupe-gema.com::b44c1025-d5a3-481f-9e8c-e0269db7fe90" providerId="AD" clId="Web-{613A1959-1351-586D-E3E1-61F459095381}" dt="2023-05-07T11:08:08.454" v="55"/>
        <pc:sldMkLst>
          <pc:docMk/>
          <pc:sldMk cId="0" sldId="257"/>
        </pc:sldMkLst>
      </pc:sldChg>
      <pc:sldChg chg="addSp delSp modSp">
        <pc:chgData name="LASSIBILLE Mathieu" userId="S::mathieu.lassibille.edu@groupe-gema.com::b44c1025-d5a3-481f-9e8c-e0269db7fe90" providerId="AD" clId="Web-{613A1959-1351-586D-E3E1-61F459095381}" dt="2023-05-07T15:16:07.343" v="76" actId="20577"/>
        <pc:sldMkLst>
          <pc:docMk/>
          <pc:sldMk cId="0" sldId="258"/>
        </pc:sldMkLst>
        <pc:spChg chg="add del mod">
          <ac:chgData name="LASSIBILLE Mathieu" userId="S::mathieu.lassibille.edu@groupe-gema.com::b44c1025-d5a3-481f-9e8c-e0269db7fe90" providerId="AD" clId="Web-{613A1959-1351-586D-E3E1-61F459095381}" dt="2023-05-07T15:14:54.200" v="66"/>
          <ac:spMkLst>
            <pc:docMk/>
            <pc:sldMk cId="0" sldId="258"/>
            <ac:spMk id="3" creationId="{326E125A-FE0A-264C-8D57-D69F29F70B0F}"/>
          </ac:spMkLst>
        </pc:spChg>
        <pc:spChg chg="add del mod">
          <ac:chgData name="LASSIBILLE Mathieu" userId="S::mathieu.lassibille.edu@groupe-gema.com::b44c1025-d5a3-481f-9e8c-e0269db7fe90" providerId="AD" clId="Web-{613A1959-1351-586D-E3E1-61F459095381}" dt="2023-05-07T11:06:40.624" v="31"/>
          <ac:spMkLst>
            <pc:docMk/>
            <pc:sldMk cId="0" sldId="258"/>
            <ac:spMk id="3" creationId="{E4CEF72B-2403-6A0C-C05F-D7A364CE169F}"/>
          </ac:spMkLst>
        </pc:spChg>
        <pc:spChg chg="add del mod">
          <ac:chgData name="LASSIBILLE Mathieu" userId="S::mathieu.lassibille.edu@groupe-gema.com::b44c1025-d5a3-481f-9e8c-e0269db7fe90" providerId="AD" clId="Web-{613A1959-1351-586D-E3E1-61F459095381}" dt="2023-05-07T11:07:30.094" v="49"/>
          <ac:spMkLst>
            <pc:docMk/>
            <pc:sldMk cId="0" sldId="258"/>
            <ac:spMk id="5" creationId="{6A1811C0-1668-84C3-46AA-EEBFD22FF9E4}"/>
          </ac:spMkLst>
        </pc:spChg>
        <pc:spChg chg="add del mod">
          <ac:chgData name="LASSIBILLE Mathieu" userId="S::mathieu.lassibille.edu@groupe-gema.com::b44c1025-d5a3-481f-9e8c-e0269db7fe90" providerId="AD" clId="Web-{613A1959-1351-586D-E3E1-61F459095381}" dt="2023-05-07T11:07:33.641" v="50"/>
          <ac:spMkLst>
            <pc:docMk/>
            <pc:sldMk cId="0" sldId="258"/>
            <ac:spMk id="7" creationId="{3414CD30-FAF9-59EA-24C0-2E5506BDD2E2}"/>
          </ac:spMkLst>
        </pc:spChg>
        <pc:spChg chg="mod">
          <ac:chgData name="LASSIBILLE Mathieu" userId="S::mathieu.lassibille.edu@groupe-gema.com::b44c1025-d5a3-481f-9e8c-e0269db7fe90" providerId="AD" clId="Web-{613A1959-1351-586D-E3E1-61F459095381}" dt="2023-05-07T15:15:26.748" v="69" actId="20577"/>
          <ac:spMkLst>
            <pc:docMk/>
            <pc:sldMk cId="0" sldId="258"/>
            <ac:spMk id="318" creationId="{00000000-0000-0000-0000-000000000000}"/>
          </ac:spMkLst>
        </pc:spChg>
        <pc:spChg chg="del mod">
          <ac:chgData name="LASSIBILLE Mathieu" userId="S::mathieu.lassibille.edu@groupe-gema.com::b44c1025-d5a3-481f-9e8c-e0269db7fe90" providerId="AD" clId="Web-{613A1959-1351-586D-E3E1-61F459095381}" dt="2023-05-07T11:06:35.530" v="30"/>
          <ac:spMkLst>
            <pc:docMk/>
            <pc:sldMk cId="0" sldId="258"/>
            <ac:spMk id="319" creationId="{00000000-0000-0000-0000-000000000000}"/>
          </ac:spMkLst>
        </pc:spChg>
        <pc:spChg chg="mod">
          <ac:chgData name="LASSIBILLE Mathieu" userId="S::mathieu.lassibille.edu@groupe-gema.com::b44c1025-d5a3-481f-9e8c-e0269db7fe90" providerId="AD" clId="Web-{613A1959-1351-586D-E3E1-61F459095381}" dt="2023-05-07T15:15:26.779" v="70" actId="20577"/>
          <ac:spMkLst>
            <pc:docMk/>
            <pc:sldMk cId="0" sldId="258"/>
            <ac:spMk id="321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613A1959-1351-586D-E3E1-61F459095381}" dt="2023-05-07T11:07:26.937" v="47"/>
          <ac:spMkLst>
            <pc:docMk/>
            <pc:sldMk cId="0" sldId="258"/>
            <ac:spMk id="322" creationId="{00000000-0000-0000-0000-000000000000}"/>
          </ac:spMkLst>
        </pc:spChg>
        <pc:spChg chg="mod">
          <ac:chgData name="LASSIBILLE Mathieu" userId="S::mathieu.lassibille.edu@groupe-gema.com::b44c1025-d5a3-481f-9e8c-e0269db7fe90" providerId="AD" clId="Web-{613A1959-1351-586D-E3E1-61F459095381}" dt="2023-05-07T15:15:45.889" v="72" actId="20577"/>
          <ac:spMkLst>
            <pc:docMk/>
            <pc:sldMk cId="0" sldId="258"/>
            <ac:spMk id="324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613A1959-1351-586D-E3E1-61F459095381}" dt="2023-05-07T15:14:50.668" v="65"/>
          <ac:spMkLst>
            <pc:docMk/>
            <pc:sldMk cId="0" sldId="258"/>
            <ac:spMk id="325" creationId="{00000000-0000-0000-0000-000000000000}"/>
          </ac:spMkLst>
        </pc:spChg>
        <pc:spChg chg="mod">
          <ac:chgData name="LASSIBILLE Mathieu" userId="S::mathieu.lassibille.edu@groupe-gema.com::b44c1025-d5a3-481f-9e8c-e0269db7fe90" providerId="AD" clId="Web-{613A1959-1351-586D-E3E1-61F459095381}" dt="2023-05-07T15:16:07.343" v="76" actId="20577"/>
          <ac:spMkLst>
            <pc:docMk/>
            <pc:sldMk cId="0" sldId="258"/>
            <ac:spMk id="327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613A1959-1351-586D-E3E1-61F459095381}" dt="2023-05-07T11:07:27.906" v="48"/>
          <ac:spMkLst>
            <pc:docMk/>
            <pc:sldMk cId="0" sldId="258"/>
            <ac:spMk id="328" creationId="{00000000-0000-0000-0000-000000000000}"/>
          </ac:spMkLst>
        </pc:spChg>
      </pc:sldChg>
      <pc:sldChg chg="modSp">
        <pc:chgData name="LASSIBILLE Mathieu" userId="S::mathieu.lassibille.edu@groupe-gema.com::b44c1025-d5a3-481f-9e8c-e0269db7fe90" providerId="AD" clId="Web-{613A1959-1351-586D-E3E1-61F459095381}" dt="2023-05-07T15:27:40.071" v="112" actId="20577"/>
        <pc:sldMkLst>
          <pc:docMk/>
          <pc:sldMk cId="0" sldId="259"/>
        </pc:sldMkLst>
        <pc:spChg chg="mod">
          <ac:chgData name="LASSIBILLE Mathieu" userId="S::mathieu.lassibille.edu@groupe-gema.com::b44c1025-d5a3-481f-9e8c-e0269db7fe90" providerId="AD" clId="Web-{613A1959-1351-586D-E3E1-61F459095381}" dt="2023-05-07T15:18:12.144" v="89" actId="1076"/>
          <ac:spMkLst>
            <pc:docMk/>
            <pc:sldMk cId="0" sldId="259"/>
            <ac:spMk id="334" creationId="{00000000-0000-0000-0000-000000000000}"/>
          </ac:spMkLst>
        </pc:spChg>
        <pc:spChg chg="mod">
          <ac:chgData name="LASSIBILLE Mathieu" userId="S::mathieu.lassibille.edu@groupe-gema.com::b44c1025-d5a3-481f-9e8c-e0269db7fe90" providerId="AD" clId="Web-{613A1959-1351-586D-E3E1-61F459095381}" dt="2023-05-07T15:27:40.071" v="112" actId="20577"/>
          <ac:spMkLst>
            <pc:docMk/>
            <pc:sldMk cId="0" sldId="259"/>
            <ac:spMk id="335" creationId="{00000000-0000-0000-0000-000000000000}"/>
          </ac:spMkLst>
        </pc:spChg>
        <pc:spChg chg="mod">
          <ac:chgData name="LASSIBILLE Mathieu" userId="S::mathieu.lassibille.edu@groupe-gema.com::b44c1025-d5a3-481f-9e8c-e0269db7fe90" providerId="AD" clId="Web-{613A1959-1351-586D-E3E1-61F459095381}" dt="2023-05-07T15:18:01.972" v="87" actId="1076"/>
          <ac:spMkLst>
            <pc:docMk/>
            <pc:sldMk cId="0" sldId="259"/>
            <ac:spMk id="336" creationId="{00000000-0000-0000-0000-000000000000}"/>
          </ac:spMkLst>
        </pc:spChg>
        <pc:grpChg chg="mod">
          <ac:chgData name="LASSIBILLE Mathieu" userId="S::mathieu.lassibille.edu@groupe-gema.com::b44c1025-d5a3-481f-9e8c-e0269db7fe90" providerId="AD" clId="Web-{613A1959-1351-586D-E3E1-61F459095381}" dt="2023-05-07T15:18:02.019" v="88" actId="1076"/>
          <ac:grpSpMkLst>
            <pc:docMk/>
            <pc:sldMk cId="0" sldId="259"/>
            <ac:grpSpMk id="337" creationId="{00000000-0000-0000-0000-000000000000}"/>
          </ac:grpSpMkLst>
        </pc:grpChg>
      </pc:sldChg>
      <pc:sldChg chg="modSp">
        <pc:chgData name="LASSIBILLE Mathieu" userId="S::mathieu.lassibille.edu@groupe-gema.com::b44c1025-d5a3-481f-9e8c-e0269db7fe90" providerId="AD" clId="Web-{613A1959-1351-586D-E3E1-61F459095381}" dt="2023-05-07T15:15:52.061" v="74" actId="20577"/>
        <pc:sldMkLst>
          <pc:docMk/>
          <pc:sldMk cId="0" sldId="260"/>
        </pc:sldMkLst>
        <pc:spChg chg="mod">
          <ac:chgData name="LASSIBILLE Mathieu" userId="S::mathieu.lassibille.edu@groupe-gema.com::b44c1025-d5a3-481f-9e8c-e0269db7fe90" providerId="AD" clId="Web-{613A1959-1351-586D-E3E1-61F459095381}" dt="2023-05-07T15:15:52.061" v="74" actId="20577"/>
          <ac:spMkLst>
            <pc:docMk/>
            <pc:sldMk cId="0" sldId="260"/>
            <ac:spMk id="353" creationId="{00000000-0000-0000-0000-000000000000}"/>
          </ac:spMkLst>
        </pc:spChg>
      </pc:sldChg>
      <pc:sldChg chg="del">
        <pc:chgData name="LASSIBILLE Mathieu" userId="S::mathieu.lassibille.edu@groupe-gema.com::b44c1025-d5a3-481f-9e8c-e0269db7fe90" providerId="AD" clId="Web-{613A1959-1351-586D-E3E1-61F459095381}" dt="2023-05-07T11:09:14.502" v="56"/>
        <pc:sldMkLst>
          <pc:docMk/>
          <pc:sldMk cId="0" sldId="266"/>
        </pc:sldMkLst>
      </pc:sldChg>
      <pc:sldMasterChg chg="mod modSldLayout">
        <pc:chgData name="LASSIBILLE Mathieu" userId="S::mathieu.lassibille.edu@groupe-gema.com::b44c1025-d5a3-481f-9e8c-e0269db7fe90" providerId="AD" clId="Web-{613A1959-1351-586D-E3E1-61F459095381}" dt="2023-05-07T15:30:39.562" v="146"/>
        <pc:sldMasterMkLst>
          <pc:docMk/>
          <pc:sldMasterMk cId="0" sldId="2147483682"/>
        </pc:sldMasterMkLst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60"/>
          </pc:sldLayoutMkLst>
        </pc:sldLayoutChg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61"/>
          </pc:sldLayoutMkLst>
        </pc:sldLayoutChg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62"/>
          </pc:sldLayoutMkLst>
        </pc:sldLayoutChg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63"/>
          </pc:sldLayoutMkLst>
        </pc:sldLayoutChg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64"/>
          </pc:sldLayoutMkLst>
        </pc:sldLayoutChg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65"/>
          </pc:sldLayoutMkLst>
        </pc:sldLayoutChg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66"/>
          </pc:sldLayoutMkLst>
        </pc:sldLayoutChg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67"/>
          </pc:sldLayoutMkLst>
        </pc:sldLayoutChg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68"/>
          </pc:sldLayoutMkLst>
        </pc:sldLayoutChg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69"/>
          </pc:sldLayoutMkLst>
        </pc:sldLayoutChg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70"/>
          </pc:sldLayoutMkLst>
        </pc:sldLayoutChg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71"/>
          </pc:sldLayoutMkLst>
        </pc:sldLayoutChg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72"/>
          </pc:sldLayoutMkLst>
        </pc:sldLayoutChg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73"/>
          </pc:sldLayoutMkLst>
        </pc:sldLayoutChg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74"/>
          </pc:sldLayoutMkLst>
        </pc:sldLayoutChg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75"/>
          </pc:sldLayoutMkLst>
        </pc:sldLayoutChg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76"/>
          </pc:sldLayoutMkLst>
        </pc:sldLayoutChg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77"/>
          </pc:sldLayoutMkLst>
        </pc:sldLayoutChg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78"/>
          </pc:sldLayoutMkLst>
        </pc:sldLayoutChg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79"/>
          </pc:sldLayoutMkLst>
        </pc:sldLayoutChg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80"/>
          </pc:sldLayoutMkLst>
        </pc:sldLayoutChg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84"/>
          </pc:sldLayoutMkLst>
        </pc:sldLayoutChg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85"/>
          </pc:sldLayoutMkLst>
        </pc:sldLayoutChg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86"/>
          </pc:sldLayoutMkLst>
        </pc:sldLayoutChg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87"/>
          </pc:sldLayoutMkLst>
        </pc:sldLayoutChg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88"/>
          </pc:sldLayoutMkLst>
        </pc:sldLayoutChg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89"/>
          </pc:sldLayoutMkLst>
        </pc:sldLayoutChg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90"/>
          </pc:sldLayoutMkLst>
        </pc:sldLayoutChg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91"/>
          </pc:sldLayoutMkLst>
        </pc:sldLayoutChg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92"/>
          </pc:sldLayoutMkLst>
        </pc:sldLayoutChg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93"/>
          </pc:sldLayoutMkLst>
        </pc:sldLayoutChg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94"/>
          </pc:sldLayoutMkLst>
        </pc:sldLayoutChg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2"/>
            <pc:sldLayoutMk cId="0" sldId="2147483695"/>
          </pc:sldLayoutMkLst>
        </pc:sldLayoutChg>
      </pc:sldMasterChg>
      <pc:sldMasterChg chg="mod modSldLayout">
        <pc:chgData name="LASSIBILLE Mathieu" userId="S::mathieu.lassibille.edu@groupe-gema.com::b44c1025-d5a3-481f-9e8c-e0269db7fe90" providerId="AD" clId="Web-{613A1959-1351-586D-E3E1-61F459095381}" dt="2023-05-07T15:30:39.562" v="146"/>
        <pc:sldMasterMkLst>
          <pc:docMk/>
          <pc:sldMasterMk cId="0" sldId="2147483683"/>
        </pc:sldMasterMkLst>
        <pc:sldLayoutChg chg="mod">
          <pc:chgData name="LASSIBILLE Mathieu" userId="S::mathieu.lassibille.edu@groupe-gema.com::b44c1025-d5a3-481f-9e8c-e0269db7fe90" providerId="AD" clId="Web-{613A1959-1351-586D-E3E1-61F459095381}" dt="2023-05-07T15:30:39.562" v="146"/>
          <pc:sldLayoutMkLst>
            <pc:docMk/>
            <pc:sldMasterMk cId="0" sldId="2147483683"/>
            <pc:sldLayoutMk cId="0" sldId="2147483681"/>
          </pc:sldLayoutMkLst>
        </pc:sldLayoutChg>
      </pc:sldMasterChg>
    </pc:docChg>
  </pc:docChgLst>
  <pc:docChgLst>
    <pc:chgData name="LASSIBILLE Mathieu" userId="S::mathieu.lassibille.edu@groupe-gema.com::b44c1025-d5a3-481f-9e8c-e0269db7fe90" providerId="AD" clId="Web-{56ABDC5F-0A31-14E7-2F47-F2BF80C4DE82}"/>
    <pc:docChg chg="addSld delSld modSld sldOrd">
      <pc:chgData name="LASSIBILLE Mathieu" userId="S::mathieu.lassibille.edu@groupe-gema.com::b44c1025-d5a3-481f-9e8c-e0269db7fe90" providerId="AD" clId="Web-{56ABDC5F-0A31-14E7-2F47-F2BF80C4DE82}" dt="2023-05-10T11:00:07.570" v="347" actId="1076"/>
      <pc:docMkLst>
        <pc:docMk/>
      </pc:docMkLst>
      <pc:sldChg chg="modSp">
        <pc:chgData name="LASSIBILLE Mathieu" userId="S::mathieu.lassibille.edu@groupe-gema.com::b44c1025-d5a3-481f-9e8c-e0269db7fe90" providerId="AD" clId="Web-{56ABDC5F-0A31-14E7-2F47-F2BF80C4DE82}" dt="2023-05-10T10:16:41.070" v="48" actId="1076"/>
        <pc:sldMkLst>
          <pc:docMk/>
          <pc:sldMk cId="4017637802" sldId="331"/>
        </pc:sldMkLst>
        <pc:spChg chg="mod">
          <ac:chgData name="LASSIBILLE Mathieu" userId="S::mathieu.lassibille.edu@groupe-gema.com::b44c1025-d5a3-481f-9e8c-e0269db7fe90" providerId="AD" clId="Web-{56ABDC5F-0A31-14E7-2F47-F2BF80C4DE82}" dt="2023-05-10T10:16:40.836" v="35" actId="1076"/>
          <ac:spMkLst>
            <pc:docMk/>
            <pc:sldMk cId="4017637802" sldId="331"/>
            <ac:spMk id="3" creationId="{504D85D7-033E-1287-C496-7CE9EFAC6E6C}"/>
          </ac:spMkLst>
        </pc:spChg>
        <pc:spChg chg="mod">
          <ac:chgData name="LASSIBILLE Mathieu" userId="S::mathieu.lassibille.edu@groupe-gema.com::b44c1025-d5a3-481f-9e8c-e0269db7fe90" providerId="AD" clId="Web-{56ABDC5F-0A31-14E7-2F47-F2BF80C4DE82}" dt="2023-05-10T10:16:40.851" v="36" actId="1076"/>
          <ac:spMkLst>
            <pc:docMk/>
            <pc:sldMk cId="4017637802" sldId="331"/>
            <ac:spMk id="10" creationId="{272CF136-A060-4A32-A194-C81D9F3D4353}"/>
          </ac:spMkLst>
        </pc:spChg>
        <pc:spChg chg="mod">
          <ac:chgData name="LASSIBILLE Mathieu" userId="S::mathieu.lassibille.edu@groupe-gema.com::b44c1025-d5a3-481f-9e8c-e0269db7fe90" providerId="AD" clId="Web-{56ABDC5F-0A31-14E7-2F47-F2BF80C4DE82}" dt="2023-05-10T10:16:40.883" v="37" actId="1076"/>
          <ac:spMkLst>
            <pc:docMk/>
            <pc:sldMk cId="4017637802" sldId="331"/>
            <ac:spMk id="13" creationId="{E1F9184F-3AD6-FF88-8CA8-FD5586C6E610}"/>
          </ac:spMkLst>
        </pc:spChg>
        <pc:spChg chg="mod">
          <ac:chgData name="LASSIBILLE Mathieu" userId="S::mathieu.lassibille.edu@groupe-gema.com::b44c1025-d5a3-481f-9e8c-e0269db7fe90" providerId="AD" clId="Web-{56ABDC5F-0A31-14E7-2F47-F2BF80C4DE82}" dt="2023-05-10T10:16:40.898" v="38" actId="1076"/>
          <ac:spMkLst>
            <pc:docMk/>
            <pc:sldMk cId="4017637802" sldId="331"/>
            <ac:spMk id="14" creationId="{6A3DAD60-91FC-866A-B820-484F7A6F1DBA}"/>
          </ac:spMkLst>
        </pc:spChg>
        <pc:spChg chg="mod">
          <ac:chgData name="LASSIBILLE Mathieu" userId="S::mathieu.lassibille.edu@groupe-gema.com::b44c1025-d5a3-481f-9e8c-e0269db7fe90" providerId="AD" clId="Web-{56ABDC5F-0A31-14E7-2F47-F2BF80C4DE82}" dt="2023-05-10T10:16:40.914" v="39" actId="1076"/>
          <ac:spMkLst>
            <pc:docMk/>
            <pc:sldMk cId="4017637802" sldId="331"/>
            <ac:spMk id="15" creationId="{AEB2373E-D690-BF85-EC37-5F37B1D99369}"/>
          </ac:spMkLst>
        </pc:spChg>
        <pc:spChg chg="mod">
          <ac:chgData name="LASSIBILLE Mathieu" userId="S::mathieu.lassibille.edu@groupe-gema.com::b44c1025-d5a3-481f-9e8c-e0269db7fe90" providerId="AD" clId="Web-{56ABDC5F-0A31-14E7-2F47-F2BF80C4DE82}" dt="2023-05-10T10:16:40.929" v="40" actId="1076"/>
          <ac:spMkLst>
            <pc:docMk/>
            <pc:sldMk cId="4017637802" sldId="331"/>
            <ac:spMk id="16" creationId="{B15332E8-90A1-2DA5-C7EE-889FA0F31B36}"/>
          </ac:spMkLst>
        </pc:spChg>
        <pc:spChg chg="mod">
          <ac:chgData name="LASSIBILLE Mathieu" userId="S::mathieu.lassibille.edu@groupe-gema.com::b44c1025-d5a3-481f-9e8c-e0269db7fe90" providerId="AD" clId="Web-{56ABDC5F-0A31-14E7-2F47-F2BF80C4DE82}" dt="2023-05-10T10:16:40.945" v="41" actId="1076"/>
          <ac:spMkLst>
            <pc:docMk/>
            <pc:sldMk cId="4017637802" sldId="331"/>
            <ac:spMk id="17" creationId="{D00C70BD-F249-8838-A189-2E07AA44DDD9}"/>
          </ac:spMkLst>
        </pc:spChg>
        <pc:spChg chg="mod">
          <ac:chgData name="LASSIBILLE Mathieu" userId="S::mathieu.lassibille.edu@groupe-gema.com::b44c1025-d5a3-481f-9e8c-e0269db7fe90" providerId="AD" clId="Web-{56ABDC5F-0A31-14E7-2F47-F2BF80C4DE82}" dt="2023-05-10T10:16:40.961" v="42" actId="1076"/>
          <ac:spMkLst>
            <pc:docMk/>
            <pc:sldMk cId="4017637802" sldId="331"/>
            <ac:spMk id="18" creationId="{989CAE04-C510-2F2F-A892-E967D2663B5A}"/>
          </ac:spMkLst>
        </pc:spChg>
        <pc:spChg chg="mod">
          <ac:chgData name="LASSIBILLE Mathieu" userId="S::mathieu.lassibille.edu@groupe-gema.com::b44c1025-d5a3-481f-9e8c-e0269db7fe90" providerId="AD" clId="Web-{56ABDC5F-0A31-14E7-2F47-F2BF80C4DE82}" dt="2023-05-10T10:16:40.976" v="43" actId="1076"/>
          <ac:spMkLst>
            <pc:docMk/>
            <pc:sldMk cId="4017637802" sldId="331"/>
            <ac:spMk id="19" creationId="{F3D4D5A2-1A57-7035-F769-C238A7C8CF37}"/>
          </ac:spMkLst>
        </pc:spChg>
        <pc:spChg chg="mod">
          <ac:chgData name="LASSIBILLE Mathieu" userId="S::mathieu.lassibille.edu@groupe-gema.com::b44c1025-d5a3-481f-9e8c-e0269db7fe90" providerId="AD" clId="Web-{56ABDC5F-0A31-14E7-2F47-F2BF80C4DE82}" dt="2023-05-10T10:16:40.992" v="44" actId="1076"/>
          <ac:spMkLst>
            <pc:docMk/>
            <pc:sldMk cId="4017637802" sldId="331"/>
            <ac:spMk id="20" creationId="{BD14570B-0745-113D-8B6C-FFBDAE64D4D8}"/>
          </ac:spMkLst>
        </pc:spChg>
        <pc:spChg chg="mod">
          <ac:chgData name="LASSIBILLE Mathieu" userId="S::mathieu.lassibille.edu@groupe-gema.com::b44c1025-d5a3-481f-9e8c-e0269db7fe90" providerId="AD" clId="Web-{56ABDC5F-0A31-14E7-2F47-F2BF80C4DE82}" dt="2023-05-10T10:16:41.023" v="45" actId="1076"/>
          <ac:spMkLst>
            <pc:docMk/>
            <pc:sldMk cId="4017637802" sldId="331"/>
            <ac:spMk id="21" creationId="{0FF14E77-DD9C-7761-B29C-A79885320ACB}"/>
          </ac:spMkLst>
        </pc:spChg>
        <pc:spChg chg="mod">
          <ac:chgData name="LASSIBILLE Mathieu" userId="S::mathieu.lassibille.edu@groupe-gema.com::b44c1025-d5a3-481f-9e8c-e0269db7fe90" providerId="AD" clId="Web-{56ABDC5F-0A31-14E7-2F47-F2BF80C4DE82}" dt="2023-05-10T10:16:41.039" v="46" actId="1076"/>
          <ac:spMkLst>
            <pc:docMk/>
            <pc:sldMk cId="4017637802" sldId="331"/>
            <ac:spMk id="22" creationId="{D0790A9C-AEB1-399C-763F-2E55C1EA68D1}"/>
          </ac:spMkLst>
        </pc:spChg>
        <pc:spChg chg="mod">
          <ac:chgData name="LASSIBILLE Mathieu" userId="S::mathieu.lassibille.edu@groupe-gema.com::b44c1025-d5a3-481f-9e8c-e0269db7fe90" providerId="AD" clId="Web-{56ABDC5F-0A31-14E7-2F47-F2BF80C4DE82}" dt="2023-05-10T10:16:41.054" v="47" actId="1076"/>
          <ac:spMkLst>
            <pc:docMk/>
            <pc:sldMk cId="4017637802" sldId="331"/>
            <ac:spMk id="23" creationId="{B67B7842-DFDF-A2B5-EAAE-80EF68CB8C89}"/>
          </ac:spMkLst>
        </pc:spChg>
        <pc:spChg chg="mod">
          <ac:chgData name="LASSIBILLE Mathieu" userId="S::mathieu.lassibille.edu@groupe-gema.com::b44c1025-d5a3-481f-9e8c-e0269db7fe90" providerId="AD" clId="Web-{56ABDC5F-0A31-14E7-2F47-F2BF80C4DE82}" dt="2023-05-10T10:16:41.070" v="48" actId="1076"/>
          <ac:spMkLst>
            <pc:docMk/>
            <pc:sldMk cId="4017637802" sldId="331"/>
            <ac:spMk id="24" creationId="{B054B30B-50E0-1CDA-5E41-98FC6898E372}"/>
          </ac:spMkLst>
        </pc:spChg>
        <pc:picChg chg="mod">
          <ac:chgData name="LASSIBILLE Mathieu" userId="S::mathieu.lassibille.edu@groupe-gema.com::b44c1025-d5a3-481f-9e8c-e0269db7fe90" providerId="AD" clId="Web-{56ABDC5F-0A31-14E7-2F47-F2BF80C4DE82}" dt="2023-05-10T10:16:27.882" v="34" actId="1076"/>
          <ac:picMkLst>
            <pc:docMk/>
            <pc:sldMk cId="4017637802" sldId="331"/>
            <ac:picMk id="26" creationId="{3B34EADE-1144-AF23-0B0E-D69D623B7497}"/>
          </ac:picMkLst>
        </pc:picChg>
      </pc:sldChg>
      <pc:sldChg chg="modSp">
        <pc:chgData name="LASSIBILLE Mathieu" userId="S::mathieu.lassibille.edu@groupe-gema.com::b44c1025-d5a3-481f-9e8c-e0269db7fe90" providerId="AD" clId="Web-{56ABDC5F-0A31-14E7-2F47-F2BF80C4DE82}" dt="2023-05-10T10:27:12.624" v="93" actId="1076"/>
        <pc:sldMkLst>
          <pc:docMk/>
          <pc:sldMk cId="599957262" sldId="332"/>
        </pc:sldMkLst>
        <pc:grpChg chg="mod">
          <ac:chgData name="LASSIBILLE Mathieu" userId="S::mathieu.lassibille.edu@groupe-gema.com::b44c1025-d5a3-481f-9e8c-e0269db7fe90" providerId="AD" clId="Web-{56ABDC5F-0A31-14E7-2F47-F2BF80C4DE82}" dt="2023-05-10T10:27:12.624" v="93" actId="1076"/>
          <ac:grpSpMkLst>
            <pc:docMk/>
            <pc:sldMk cId="599957262" sldId="332"/>
            <ac:grpSpMk id="24" creationId="{DFE309EB-7C05-7D73-34A3-E50BBA46CE42}"/>
          </ac:grpSpMkLst>
        </pc:grpChg>
      </pc:sldChg>
      <pc:sldChg chg="addSp modSp">
        <pc:chgData name="LASSIBILLE Mathieu" userId="S::mathieu.lassibille.edu@groupe-gema.com::b44c1025-d5a3-481f-9e8c-e0269db7fe90" providerId="AD" clId="Web-{56ABDC5F-0A31-14E7-2F47-F2BF80C4DE82}" dt="2023-05-10T10:17:07.321" v="50"/>
        <pc:sldMkLst>
          <pc:docMk/>
          <pc:sldMk cId="1243403233" sldId="333"/>
        </pc:sldMkLst>
        <pc:spChg chg="mod">
          <ac:chgData name="LASSIBILLE Mathieu" userId="S::mathieu.lassibille.edu@groupe-gema.com::b44c1025-d5a3-481f-9e8c-e0269db7fe90" providerId="AD" clId="Web-{56ABDC5F-0A31-14E7-2F47-F2BF80C4DE82}" dt="2023-05-10T10:15:02.535" v="17" actId="1076"/>
          <ac:spMkLst>
            <pc:docMk/>
            <pc:sldMk cId="1243403233" sldId="333"/>
            <ac:spMk id="2" creationId="{A8E4D181-1CE3-3A0E-6315-AF94EFB6EAB7}"/>
          </ac:spMkLst>
        </pc:spChg>
        <pc:spChg chg="add">
          <ac:chgData name="LASSIBILLE Mathieu" userId="S::mathieu.lassibille.edu@groupe-gema.com::b44c1025-d5a3-481f-9e8c-e0269db7fe90" providerId="AD" clId="Web-{56ABDC5F-0A31-14E7-2F47-F2BF80C4DE82}" dt="2023-05-10T10:17:06.930" v="49"/>
          <ac:spMkLst>
            <pc:docMk/>
            <pc:sldMk cId="1243403233" sldId="333"/>
            <ac:spMk id="4" creationId="{F9EBDAA0-6A38-5C2E-6E22-808FF1890A77}"/>
          </ac:spMkLst>
        </pc:spChg>
        <pc:grpChg chg="add">
          <ac:chgData name="LASSIBILLE Mathieu" userId="S::mathieu.lassibille.edu@groupe-gema.com::b44c1025-d5a3-481f-9e8c-e0269db7fe90" providerId="AD" clId="Web-{56ABDC5F-0A31-14E7-2F47-F2BF80C4DE82}" dt="2023-05-10T10:17:07.321" v="50"/>
          <ac:grpSpMkLst>
            <pc:docMk/>
            <pc:sldMk cId="1243403233" sldId="333"/>
            <ac:grpSpMk id="9" creationId="{DA2D7BB5-C7CA-DFB8-B03F-B171C2718D42}"/>
          </ac:grpSpMkLst>
        </pc:grpChg>
      </pc:sldChg>
      <pc:sldChg chg="modSp">
        <pc:chgData name="LASSIBILLE Mathieu" userId="S::mathieu.lassibille.edu@groupe-gema.com::b44c1025-d5a3-481f-9e8c-e0269db7fe90" providerId="AD" clId="Web-{56ABDC5F-0A31-14E7-2F47-F2BF80C4DE82}" dt="2023-05-10T10:29:12.894" v="102" actId="1076"/>
        <pc:sldMkLst>
          <pc:docMk/>
          <pc:sldMk cId="2151648275" sldId="334"/>
        </pc:sldMkLst>
        <pc:spChg chg="mod">
          <ac:chgData name="LASSIBILLE Mathieu" userId="S::mathieu.lassibille.edu@groupe-gema.com::b44c1025-d5a3-481f-9e8c-e0269db7fe90" providerId="AD" clId="Web-{56ABDC5F-0A31-14E7-2F47-F2BF80C4DE82}" dt="2023-05-10T10:29:06.206" v="101" actId="1076"/>
          <ac:spMkLst>
            <pc:docMk/>
            <pc:sldMk cId="2151648275" sldId="334"/>
            <ac:spMk id="2" creationId="{39888189-E228-ABB6-D728-35B0924745FC}"/>
          </ac:spMkLst>
        </pc:spChg>
        <pc:spChg chg="mod">
          <ac:chgData name="LASSIBILLE Mathieu" userId="S::mathieu.lassibille.edu@groupe-gema.com::b44c1025-d5a3-481f-9e8c-e0269db7fe90" providerId="AD" clId="Web-{56ABDC5F-0A31-14E7-2F47-F2BF80C4DE82}" dt="2023-05-10T10:28:57.925" v="99" actId="1076"/>
          <ac:spMkLst>
            <pc:docMk/>
            <pc:sldMk cId="2151648275" sldId="334"/>
            <ac:spMk id="3" creationId="{0186B929-DEC1-1453-D838-D4DE2902A2EF}"/>
          </ac:spMkLst>
        </pc:spChg>
        <pc:spChg chg="mod">
          <ac:chgData name="LASSIBILLE Mathieu" userId="S::mathieu.lassibille.edu@groupe-gema.com::b44c1025-d5a3-481f-9e8c-e0269db7fe90" providerId="AD" clId="Web-{56ABDC5F-0A31-14E7-2F47-F2BF80C4DE82}" dt="2023-05-10T10:29:12.894" v="102" actId="1076"/>
          <ac:spMkLst>
            <pc:docMk/>
            <pc:sldMk cId="2151648275" sldId="334"/>
            <ac:spMk id="12" creationId="{2E1D3CC2-871C-C988-3346-55D2E87FC366}"/>
          </ac:spMkLst>
        </pc:spChg>
        <pc:picChg chg="mod">
          <ac:chgData name="LASSIBILLE Mathieu" userId="S::mathieu.lassibille.edu@groupe-gema.com::b44c1025-d5a3-481f-9e8c-e0269db7fe90" providerId="AD" clId="Web-{56ABDC5F-0A31-14E7-2F47-F2BF80C4DE82}" dt="2023-05-10T10:29:03.269" v="100" actId="1076"/>
          <ac:picMkLst>
            <pc:docMk/>
            <pc:sldMk cId="2151648275" sldId="334"/>
            <ac:picMk id="14" creationId="{8FE79DFC-B808-EC42-83A3-8B260568F1F5}"/>
          </ac:picMkLst>
        </pc:picChg>
      </pc:sldChg>
      <pc:sldChg chg="modSp del">
        <pc:chgData name="LASSIBILLE Mathieu" userId="S::mathieu.lassibille.edu@groupe-gema.com::b44c1025-d5a3-481f-9e8c-e0269db7fe90" providerId="AD" clId="Web-{56ABDC5F-0A31-14E7-2F47-F2BF80C4DE82}" dt="2023-05-10T10:33:53.154" v="157"/>
        <pc:sldMkLst>
          <pc:docMk/>
          <pc:sldMk cId="4159701907" sldId="335"/>
        </pc:sldMkLst>
        <pc:spChg chg="mod">
          <ac:chgData name="LASSIBILLE Mathieu" userId="S::mathieu.lassibille.edu@groupe-gema.com::b44c1025-d5a3-481f-9e8c-e0269db7fe90" providerId="AD" clId="Web-{56ABDC5F-0A31-14E7-2F47-F2BF80C4DE82}" dt="2023-05-10T10:33:30.091" v="151" actId="1076"/>
          <ac:spMkLst>
            <pc:docMk/>
            <pc:sldMk cId="4159701907" sldId="335"/>
            <ac:spMk id="2" creationId="{C24AF8DF-43CE-5A86-3209-732359636455}"/>
          </ac:spMkLst>
        </pc:spChg>
        <pc:spChg chg="mod">
          <ac:chgData name="LASSIBILLE Mathieu" userId="S::mathieu.lassibille.edu@groupe-gema.com::b44c1025-d5a3-481f-9e8c-e0269db7fe90" providerId="AD" clId="Web-{56ABDC5F-0A31-14E7-2F47-F2BF80C4DE82}" dt="2023-05-10T10:33:37.060" v="152" actId="1076"/>
          <ac:spMkLst>
            <pc:docMk/>
            <pc:sldMk cId="4159701907" sldId="335"/>
            <ac:spMk id="3" creationId="{4BA14549-712D-C167-E5D0-AAB970C81392}"/>
          </ac:spMkLst>
        </pc:spChg>
        <pc:graphicFrameChg chg="mod modGraphic">
          <ac:chgData name="LASSIBILLE Mathieu" userId="S::mathieu.lassibille.edu@groupe-gema.com::b44c1025-d5a3-481f-9e8c-e0269db7fe90" providerId="AD" clId="Web-{56ABDC5F-0A31-14E7-2F47-F2BF80C4DE82}" dt="2023-05-10T10:33:30.091" v="149" actId="1076"/>
          <ac:graphicFrameMkLst>
            <pc:docMk/>
            <pc:sldMk cId="4159701907" sldId="335"/>
            <ac:graphicFrameMk id="10" creationId="{635022FD-4241-9467-0536-DB778AE90628}"/>
          </ac:graphicFrameMkLst>
        </pc:graphicFrameChg>
        <pc:picChg chg="mod">
          <ac:chgData name="LASSIBILLE Mathieu" userId="S::mathieu.lassibille.edu@groupe-gema.com::b44c1025-d5a3-481f-9e8c-e0269db7fe90" providerId="AD" clId="Web-{56ABDC5F-0A31-14E7-2F47-F2BF80C4DE82}" dt="2023-05-10T10:32:03.338" v="125" actId="1076"/>
          <ac:picMkLst>
            <pc:docMk/>
            <pc:sldMk cId="4159701907" sldId="335"/>
            <ac:picMk id="5" creationId="{32FCB462-92BE-4D94-F74C-E866DFF63E17}"/>
          </ac:picMkLst>
        </pc:picChg>
      </pc:sldChg>
      <pc:sldChg chg="modSp del">
        <pc:chgData name="LASSIBILLE Mathieu" userId="S::mathieu.lassibille.edu@groupe-gema.com::b44c1025-d5a3-481f-9e8c-e0269db7fe90" providerId="AD" clId="Web-{56ABDC5F-0A31-14E7-2F47-F2BF80C4DE82}" dt="2023-05-10T10:48:15.419" v="253"/>
        <pc:sldMkLst>
          <pc:docMk/>
          <pc:sldMk cId="2758523744" sldId="336"/>
        </pc:sldMkLst>
        <pc:picChg chg="mod">
          <ac:chgData name="LASSIBILLE Mathieu" userId="S::mathieu.lassibille.edu@groupe-gema.com::b44c1025-d5a3-481f-9e8c-e0269db7fe90" providerId="AD" clId="Web-{56ABDC5F-0A31-14E7-2F47-F2BF80C4DE82}" dt="2023-05-10T10:47:44.809" v="248" actId="1076"/>
          <ac:picMkLst>
            <pc:docMk/>
            <pc:sldMk cId="2758523744" sldId="336"/>
            <ac:picMk id="6" creationId="{71F67FB8-0F5D-9B52-EF87-F69DAC8CEAA6}"/>
          </ac:picMkLst>
        </pc:picChg>
      </pc:sldChg>
      <pc:sldChg chg="addSp modSp">
        <pc:chgData name="LASSIBILLE Mathieu" userId="S::mathieu.lassibille.edu@groupe-gema.com::b44c1025-d5a3-481f-9e8c-e0269db7fe90" providerId="AD" clId="Web-{56ABDC5F-0A31-14E7-2F47-F2BF80C4DE82}" dt="2023-05-10T10:14:08.565" v="16" actId="1076"/>
        <pc:sldMkLst>
          <pc:docMk/>
          <pc:sldMk cId="3421631782" sldId="337"/>
        </pc:sldMkLst>
        <pc:spChg chg="mod">
          <ac:chgData name="LASSIBILLE Mathieu" userId="S::mathieu.lassibille.edu@groupe-gema.com::b44c1025-d5a3-481f-9e8c-e0269db7fe90" providerId="AD" clId="Web-{56ABDC5F-0A31-14E7-2F47-F2BF80C4DE82}" dt="2023-05-10T10:11:55.607" v="0" actId="1076"/>
          <ac:spMkLst>
            <pc:docMk/>
            <pc:sldMk cId="3421631782" sldId="337"/>
            <ac:spMk id="2" creationId="{A8E4D181-1CE3-3A0E-6315-AF94EFB6EAB7}"/>
          </ac:spMkLst>
        </pc:spChg>
        <pc:spChg chg="add mod ord">
          <ac:chgData name="LASSIBILLE Mathieu" userId="S::mathieu.lassibille.edu@groupe-gema.com::b44c1025-d5a3-481f-9e8c-e0269db7fe90" providerId="AD" clId="Web-{56ABDC5F-0A31-14E7-2F47-F2BF80C4DE82}" dt="2023-05-10T10:13:57.674" v="15"/>
          <ac:spMkLst>
            <pc:docMk/>
            <pc:sldMk cId="3421631782" sldId="337"/>
            <ac:spMk id="4" creationId="{EDA54F1A-0F71-0D8E-F80C-7804C926378D}"/>
          </ac:spMkLst>
        </pc:spChg>
        <pc:spChg chg="mod">
          <ac:chgData name="LASSIBILLE Mathieu" userId="S::mathieu.lassibille.edu@groupe-gema.com::b44c1025-d5a3-481f-9e8c-e0269db7fe90" providerId="AD" clId="Web-{56ABDC5F-0A31-14E7-2F47-F2BF80C4DE82}" dt="2023-05-10T10:13:01.812" v="7"/>
          <ac:spMkLst>
            <pc:docMk/>
            <pc:sldMk cId="3421631782" sldId="337"/>
            <ac:spMk id="8" creationId="{213394FA-FE5F-D997-46CD-7FE31BFE265E}"/>
          </ac:spMkLst>
        </pc:spChg>
        <pc:spChg chg="mod">
          <ac:chgData name="LASSIBILLE Mathieu" userId="S::mathieu.lassibille.edu@groupe-gema.com::b44c1025-d5a3-481f-9e8c-e0269db7fe90" providerId="AD" clId="Web-{56ABDC5F-0A31-14E7-2F47-F2BF80C4DE82}" dt="2023-05-10T10:13:01.828" v="8"/>
          <ac:spMkLst>
            <pc:docMk/>
            <pc:sldMk cId="3421631782" sldId="337"/>
            <ac:spMk id="9" creationId="{B5661FF8-4F44-D49F-34C2-A413AFB3AF50}"/>
          </ac:spMkLst>
        </pc:spChg>
        <pc:spChg chg="mod">
          <ac:chgData name="LASSIBILLE Mathieu" userId="S::mathieu.lassibille.edu@groupe-gema.com::b44c1025-d5a3-481f-9e8c-e0269db7fe90" providerId="AD" clId="Web-{56ABDC5F-0A31-14E7-2F47-F2BF80C4DE82}" dt="2023-05-10T10:13:01.843" v="9"/>
          <ac:spMkLst>
            <pc:docMk/>
            <pc:sldMk cId="3421631782" sldId="337"/>
            <ac:spMk id="10" creationId="{33764582-6200-8F12-F0D6-16EE7F95A320}"/>
          </ac:spMkLst>
        </pc:spChg>
        <pc:grpChg chg="mod">
          <ac:chgData name="LASSIBILLE Mathieu" userId="S::mathieu.lassibille.edu@groupe-gema.com::b44c1025-d5a3-481f-9e8c-e0269db7fe90" providerId="AD" clId="Web-{56ABDC5F-0A31-14E7-2F47-F2BF80C4DE82}" dt="2023-05-10T10:14:08.565" v="16" actId="1076"/>
          <ac:grpSpMkLst>
            <pc:docMk/>
            <pc:sldMk cId="3421631782" sldId="337"/>
            <ac:grpSpMk id="7" creationId="{E9B5F756-0AD7-C411-8906-0635BABB1CD0}"/>
          </ac:grpSpMkLst>
        </pc:grpChg>
      </pc:sldChg>
      <pc:sldChg chg="modSp del">
        <pc:chgData name="LASSIBILLE Mathieu" userId="S::mathieu.lassibille.edu@groupe-gema.com::b44c1025-d5a3-481f-9e8c-e0269db7fe90" providerId="AD" clId="Web-{56ABDC5F-0A31-14E7-2F47-F2BF80C4DE82}" dt="2023-05-10T10:53:08.946" v="320"/>
        <pc:sldMkLst>
          <pc:docMk/>
          <pc:sldMk cId="3982526171" sldId="338"/>
        </pc:sldMkLst>
        <pc:spChg chg="mod">
          <ac:chgData name="LASSIBILLE Mathieu" userId="S::mathieu.lassibille.edu@groupe-gema.com::b44c1025-d5a3-481f-9e8c-e0269db7fe90" providerId="AD" clId="Web-{56ABDC5F-0A31-14E7-2F47-F2BF80C4DE82}" dt="2023-05-10T10:50:35.987" v="275" actId="1076"/>
          <ac:spMkLst>
            <pc:docMk/>
            <pc:sldMk cId="3982526171" sldId="338"/>
            <ac:spMk id="2" creationId="{C24AF8DF-43CE-5A86-3209-732359636455}"/>
          </ac:spMkLst>
        </pc:spChg>
      </pc:sldChg>
      <pc:sldChg chg="addSp modSp">
        <pc:chgData name="LASSIBILLE Mathieu" userId="S::mathieu.lassibille.edu@groupe-gema.com::b44c1025-d5a3-481f-9e8c-e0269db7fe90" providerId="AD" clId="Web-{56ABDC5F-0A31-14E7-2F47-F2BF80C4DE82}" dt="2023-05-10T10:20:02.718" v="64" actId="1076"/>
        <pc:sldMkLst>
          <pc:docMk/>
          <pc:sldMk cId="3391178217" sldId="339"/>
        </pc:sldMkLst>
        <pc:spChg chg="mod">
          <ac:chgData name="LASSIBILLE Mathieu" userId="S::mathieu.lassibille.edu@groupe-gema.com::b44c1025-d5a3-481f-9e8c-e0269db7fe90" providerId="AD" clId="Web-{56ABDC5F-0A31-14E7-2F47-F2BF80C4DE82}" dt="2023-05-10T10:19:20.404" v="55" actId="1076"/>
          <ac:spMkLst>
            <pc:docMk/>
            <pc:sldMk cId="3391178217" sldId="339"/>
            <ac:spMk id="2" creationId="{A8E4D181-1CE3-3A0E-6315-AF94EFB6EAB7}"/>
          </ac:spMkLst>
        </pc:spChg>
        <pc:spChg chg="mod">
          <ac:chgData name="LASSIBILLE Mathieu" userId="S::mathieu.lassibille.edu@groupe-gema.com::b44c1025-d5a3-481f-9e8c-e0269db7fe90" providerId="AD" clId="Web-{56ABDC5F-0A31-14E7-2F47-F2BF80C4DE82}" dt="2023-05-10T10:20:02.718" v="64" actId="1076"/>
          <ac:spMkLst>
            <pc:docMk/>
            <pc:sldMk cId="3391178217" sldId="339"/>
            <ac:spMk id="3" creationId="{06D5B675-A183-BCD3-225D-CC9F7EFF701F}"/>
          </ac:spMkLst>
        </pc:spChg>
        <pc:spChg chg="add ord">
          <ac:chgData name="LASSIBILLE Mathieu" userId="S::mathieu.lassibille.edu@groupe-gema.com::b44c1025-d5a3-481f-9e8c-e0269db7fe90" providerId="AD" clId="Web-{56ABDC5F-0A31-14E7-2F47-F2BF80C4DE82}" dt="2023-05-10T10:19:47.296" v="61"/>
          <ac:spMkLst>
            <pc:docMk/>
            <pc:sldMk cId="3391178217" sldId="339"/>
            <ac:spMk id="5" creationId="{134A69A1-2D1E-071E-1DCC-FAFC5CD62699}"/>
          </ac:spMkLst>
        </pc:spChg>
      </pc:sldChg>
      <pc:sldChg chg="addSp delSp modSp addAnim delAnim">
        <pc:chgData name="LASSIBILLE Mathieu" userId="S::mathieu.lassibille.edu@groupe-gema.com::b44c1025-d5a3-481f-9e8c-e0269db7fe90" providerId="AD" clId="Web-{56ABDC5F-0A31-14E7-2F47-F2BF80C4DE82}" dt="2023-05-10T10:55:41.717" v="338" actId="1076"/>
        <pc:sldMkLst>
          <pc:docMk/>
          <pc:sldMk cId="1567693381" sldId="340"/>
        </pc:sldMkLst>
        <pc:spChg chg="mod">
          <ac:chgData name="LASSIBILLE Mathieu" userId="S::mathieu.lassibille.edu@groupe-gema.com::b44c1025-d5a3-481f-9e8c-e0269db7fe90" providerId="AD" clId="Web-{56ABDC5F-0A31-14E7-2F47-F2BF80C4DE82}" dt="2023-05-10T10:54:18.495" v="323" actId="1076"/>
          <ac:spMkLst>
            <pc:docMk/>
            <pc:sldMk cId="1567693381" sldId="340"/>
            <ac:spMk id="2" creationId="{F94640E9-2CBE-DBDE-5393-E9A6B9871AA2}"/>
          </ac:spMkLst>
        </pc:spChg>
        <pc:spChg chg="add del mod">
          <ac:chgData name="LASSIBILLE Mathieu" userId="S::mathieu.lassibille.edu@groupe-gema.com::b44c1025-d5a3-481f-9e8c-e0269db7fe90" providerId="AD" clId="Web-{56ABDC5F-0A31-14E7-2F47-F2BF80C4DE82}" dt="2023-05-10T10:55:33.279" v="336" actId="1076"/>
          <ac:spMkLst>
            <pc:docMk/>
            <pc:sldMk cId="1567693381" sldId="340"/>
            <ac:spMk id="3" creationId="{DF841356-D5C0-6941-E7BC-AD969E126887}"/>
          </ac:spMkLst>
        </pc:spChg>
        <pc:spChg chg="add del mod">
          <ac:chgData name="LASSIBILLE Mathieu" userId="S::mathieu.lassibille.edu@groupe-gema.com::b44c1025-d5a3-481f-9e8c-e0269db7fe90" providerId="AD" clId="Web-{56ABDC5F-0A31-14E7-2F47-F2BF80C4DE82}" dt="2023-05-10T10:54:41.902" v="326"/>
          <ac:spMkLst>
            <pc:docMk/>
            <pc:sldMk cId="1567693381" sldId="340"/>
            <ac:spMk id="5" creationId="{D357972F-E57A-D8DA-2356-90AE522D70C1}"/>
          </ac:spMkLst>
        </pc:spChg>
        <pc:grpChg chg="add del mod">
          <ac:chgData name="LASSIBILLE Mathieu" userId="S::mathieu.lassibille.edu@groupe-gema.com::b44c1025-d5a3-481f-9e8c-e0269db7fe90" providerId="AD" clId="Web-{56ABDC5F-0A31-14E7-2F47-F2BF80C4DE82}" dt="2023-05-10T10:55:33.295" v="337" actId="1076"/>
          <ac:grpSpMkLst>
            <pc:docMk/>
            <pc:sldMk cId="1567693381" sldId="340"/>
            <ac:grpSpMk id="9" creationId="{9974D7AF-F06F-7FB1-96AC-4CB343ECE55F}"/>
          </ac:grpSpMkLst>
        </pc:grpChg>
        <pc:picChg chg="mod">
          <ac:chgData name="LASSIBILLE Mathieu" userId="S::mathieu.lassibille.edu@groupe-gema.com::b44c1025-d5a3-481f-9e8c-e0269db7fe90" providerId="AD" clId="Web-{56ABDC5F-0A31-14E7-2F47-F2BF80C4DE82}" dt="2023-05-10T10:55:28.091" v="335" actId="1076"/>
          <ac:picMkLst>
            <pc:docMk/>
            <pc:sldMk cId="1567693381" sldId="340"/>
            <ac:picMk id="8" creationId="{1D22C99D-48A3-0D3C-6EEA-E5C6D1B421E0}"/>
          </ac:picMkLst>
        </pc:picChg>
        <pc:picChg chg="mod">
          <ac:chgData name="LASSIBILLE Mathieu" userId="S::mathieu.lassibille.edu@groupe-gema.com::b44c1025-d5a3-481f-9e8c-e0269db7fe90" providerId="AD" clId="Web-{56ABDC5F-0A31-14E7-2F47-F2BF80C4DE82}" dt="2023-05-10T10:55:41.717" v="338" actId="1076"/>
          <ac:picMkLst>
            <pc:docMk/>
            <pc:sldMk cId="1567693381" sldId="340"/>
            <ac:picMk id="20" creationId="{36EC6535-8960-6D10-775F-54184E6955A2}"/>
          </ac:picMkLst>
        </pc:picChg>
      </pc:sldChg>
      <pc:sldChg chg="addSp modSp">
        <pc:chgData name="LASSIBILLE Mathieu" userId="S::mathieu.lassibille.edu@groupe-gema.com::b44c1025-d5a3-481f-9e8c-e0269db7fe90" providerId="AD" clId="Web-{56ABDC5F-0A31-14E7-2F47-F2BF80C4DE82}" dt="2023-05-10T10:21:29.971" v="82" actId="1076"/>
        <pc:sldMkLst>
          <pc:docMk/>
          <pc:sldMk cId="2011570350" sldId="341"/>
        </pc:sldMkLst>
        <pc:spChg chg="mod">
          <ac:chgData name="LASSIBILLE Mathieu" userId="S::mathieu.lassibille.edu@groupe-gema.com::b44c1025-d5a3-481f-9e8c-e0269db7fe90" providerId="AD" clId="Web-{56ABDC5F-0A31-14E7-2F47-F2BF80C4DE82}" dt="2023-05-10T10:20:30.907" v="67" actId="1076"/>
          <ac:spMkLst>
            <pc:docMk/>
            <pc:sldMk cId="2011570350" sldId="341"/>
            <ac:spMk id="2" creationId="{A8E4D181-1CE3-3A0E-6315-AF94EFB6EAB7}"/>
          </ac:spMkLst>
        </pc:spChg>
        <pc:spChg chg="add ord">
          <ac:chgData name="LASSIBILLE Mathieu" userId="S::mathieu.lassibille.edu@groupe-gema.com::b44c1025-d5a3-481f-9e8c-e0269db7fe90" providerId="AD" clId="Web-{56ABDC5F-0A31-14E7-2F47-F2BF80C4DE82}" dt="2023-05-10T10:21:17.283" v="79"/>
          <ac:spMkLst>
            <pc:docMk/>
            <pc:sldMk cId="2011570350" sldId="341"/>
            <ac:spMk id="4" creationId="{96A20549-987E-C9D1-1009-CF7E70202436}"/>
          </ac:spMkLst>
        </pc:spChg>
        <pc:spChg chg="mod">
          <ac:chgData name="LASSIBILLE Mathieu" userId="S::mathieu.lassibille.edu@groupe-gema.com::b44c1025-d5a3-481f-9e8c-e0269db7fe90" providerId="AD" clId="Web-{56ABDC5F-0A31-14E7-2F47-F2BF80C4DE82}" dt="2023-05-10T10:20:54.485" v="71"/>
          <ac:spMkLst>
            <pc:docMk/>
            <pc:sldMk cId="2011570350" sldId="341"/>
            <ac:spMk id="13" creationId="{DF39AF71-B602-C39D-A91B-27C29D451CCA}"/>
          </ac:spMkLst>
        </pc:spChg>
        <pc:spChg chg="mod">
          <ac:chgData name="LASSIBILLE Mathieu" userId="S::mathieu.lassibille.edu@groupe-gema.com::b44c1025-d5a3-481f-9e8c-e0269db7fe90" providerId="AD" clId="Web-{56ABDC5F-0A31-14E7-2F47-F2BF80C4DE82}" dt="2023-05-10T10:20:54.501" v="72"/>
          <ac:spMkLst>
            <pc:docMk/>
            <pc:sldMk cId="2011570350" sldId="341"/>
            <ac:spMk id="14" creationId="{B11AFC4F-FBFD-02E2-3021-EF780EE44766}"/>
          </ac:spMkLst>
        </pc:spChg>
        <pc:spChg chg="mod">
          <ac:chgData name="LASSIBILLE Mathieu" userId="S::mathieu.lassibille.edu@groupe-gema.com::b44c1025-d5a3-481f-9e8c-e0269db7fe90" providerId="AD" clId="Web-{56ABDC5F-0A31-14E7-2F47-F2BF80C4DE82}" dt="2023-05-10T10:20:54.517" v="73"/>
          <ac:spMkLst>
            <pc:docMk/>
            <pc:sldMk cId="2011570350" sldId="341"/>
            <ac:spMk id="15" creationId="{584D61DD-4288-AD9D-5DF7-3960B793DA61}"/>
          </ac:spMkLst>
        </pc:spChg>
        <pc:spChg chg="mod">
          <ac:chgData name="LASSIBILLE Mathieu" userId="S::mathieu.lassibille.edu@groupe-gema.com::b44c1025-d5a3-481f-9e8c-e0269db7fe90" providerId="AD" clId="Web-{56ABDC5F-0A31-14E7-2F47-F2BF80C4DE82}" dt="2023-05-10T10:20:54.532" v="74"/>
          <ac:spMkLst>
            <pc:docMk/>
            <pc:sldMk cId="2011570350" sldId="341"/>
            <ac:spMk id="16" creationId="{577C65C5-7B45-C1A1-A602-51F3499D2C72}"/>
          </ac:spMkLst>
        </pc:spChg>
        <pc:spChg chg="mod">
          <ac:chgData name="LASSIBILLE Mathieu" userId="S::mathieu.lassibille.edu@groupe-gema.com::b44c1025-d5a3-481f-9e8c-e0269db7fe90" providerId="AD" clId="Web-{56ABDC5F-0A31-14E7-2F47-F2BF80C4DE82}" dt="2023-05-10T10:20:54.532" v="75"/>
          <ac:spMkLst>
            <pc:docMk/>
            <pc:sldMk cId="2011570350" sldId="341"/>
            <ac:spMk id="17" creationId="{9EF93CCF-5312-5CA5-EF7E-CB6E1CAD3120}"/>
          </ac:spMkLst>
        </pc:spChg>
        <pc:grpChg chg="mod">
          <ac:chgData name="LASSIBILLE Mathieu" userId="S::mathieu.lassibille.edu@groupe-gema.com::b44c1025-d5a3-481f-9e8c-e0269db7fe90" providerId="AD" clId="Web-{56ABDC5F-0A31-14E7-2F47-F2BF80C4DE82}" dt="2023-05-10T10:21:29.971" v="82" actId="1076"/>
          <ac:grpSpMkLst>
            <pc:docMk/>
            <pc:sldMk cId="2011570350" sldId="341"/>
            <ac:grpSpMk id="12" creationId="{8700F077-C593-8EA8-D8C6-661B473C6898}"/>
          </ac:grpSpMkLst>
        </pc:grpChg>
      </pc:sldChg>
      <pc:sldChg chg="addSp modSp">
        <pc:chgData name="LASSIBILLE Mathieu" userId="S::mathieu.lassibille.edu@groupe-gema.com::b44c1025-d5a3-481f-9e8c-e0269db7fe90" providerId="AD" clId="Web-{56ABDC5F-0A31-14E7-2F47-F2BF80C4DE82}" dt="2023-05-10T10:22:30.973" v="91" actId="1076"/>
        <pc:sldMkLst>
          <pc:docMk/>
          <pc:sldMk cId="1667526386" sldId="342"/>
        </pc:sldMkLst>
        <pc:spChg chg="mod">
          <ac:chgData name="LASSIBILLE Mathieu" userId="S::mathieu.lassibille.edu@groupe-gema.com::b44c1025-d5a3-481f-9e8c-e0269db7fe90" providerId="AD" clId="Web-{56ABDC5F-0A31-14E7-2F47-F2BF80C4DE82}" dt="2023-05-10T10:18:47.418" v="51" actId="1076"/>
          <ac:spMkLst>
            <pc:docMk/>
            <pc:sldMk cId="1667526386" sldId="342"/>
            <ac:spMk id="2" creationId="{A8E4D181-1CE3-3A0E-6315-AF94EFB6EAB7}"/>
          </ac:spMkLst>
        </pc:spChg>
        <pc:spChg chg="add ord">
          <ac:chgData name="LASSIBILLE Mathieu" userId="S::mathieu.lassibille.edu@groupe-gema.com::b44c1025-d5a3-481f-9e8c-e0269db7fe90" providerId="AD" clId="Web-{56ABDC5F-0A31-14E7-2F47-F2BF80C4DE82}" dt="2023-05-10T10:22:22.020" v="90"/>
          <ac:spMkLst>
            <pc:docMk/>
            <pc:sldMk cId="1667526386" sldId="342"/>
            <ac:spMk id="4" creationId="{F82CBA56-54AA-9FA7-C220-68CCF0EF7511}"/>
          </ac:spMkLst>
        </pc:spChg>
        <pc:spChg chg="mod">
          <ac:chgData name="LASSIBILLE Mathieu" userId="S::mathieu.lassibille.edu@groupe-gema.com::b44c1025-d5a3-481f-9e8c-e0269db7fe90" providerId="AD" clId="Web-{56ABDC5F-0A31-14E7-2F47-F2BF80C4DE82}" dt="2023-05-10T10:22:10.363" v="85"/>
          <ac:spMkLst>
            <pc:docMk/>
            <pc:sldMk cId="1667526386" sldId="342"/>
            <ac:spMk id="8" creationId="{8C98B938-05CE-92F9-2A32-8E4754E74426}"/>
          </ac:spMkLst>
        </pc:spChg>
        <pc:spChg chg="mod">
          <ac:chgData name="LASSIBILLE Mathieu" userId="S::mathieu.lassibille.edu@groupe-gema.com::b44c1025-d5a3-481f-9e8c-e0269db7fe90" providerId="AD" clId="Web-{56ABDC5F-0A31-14E7-2F47-F2BF80C4DE82}" dt="2023-05-10T10:22:10.379" v="86"/>
          <ac:spMkLst>
            <pc:docMk/>
            <pc:sldMk cId="1667526386" sldId="342"/>
            <ac:spMk id="9" creationId="{A2AF693F-6CA7-1DE7-F10D-E17995FE3473}"/>
          </ac:spMkLst>
        </pc:spChg>
        <pc:spChg chg="mod">
          <ac:chgData name="LASSIBILLE Mathieu" userId="S::mathieu.lassibille.edu@groupe-gema.com::b44c1025-d5a3-481f-9e8c-e0269db7fe90" providerId="AD" clId="Web-{56ABDC5F-0A31-14E7-2F47-F2BF80C4DE82}" dt="2023-05-10T10:22:10.379" v="87"/>
          <ac:spMkLst>
            <pc:docMk/>
            <pc:sldMk cId="1667526386" sldId="342"/>
            <ac:spMk id="10" creationId="{39CCBAEB-ED9E-3B07-88CC-FD48B9290CE5}"/>
          </ac:spMkLst>
        </pc:spChg>
        <pc:spChg chg="mod">
          <ac:chgData name="LASSIBILLE Mathieu" userId="S::mathieu.lassibille.edu@groupe-gema.com::b44c1025-d5a3-481f-9e8c-e0269db7fe90" providerId="AD" clId="Web-{56ABDC5F-0A31-14E7-2F47-F2BF80C4DE82}" dt="2023-05-10T10:22:10.394" v="88"/>
          <ac:spMkLst>
            <pc:docMk/>
            <pc:sldMk cId="1667526386" sldId="342"/>
            <ac:spMk id="11" creationId="{CA2D13CD-70ED-5FF4-5F42-29022CEB4A6C}"/>
          </ac:spMkLst>
        </pc:spChg>
        <pc:grpChg chg="mod">
          <ac:chgData name="LASSIBILLE Mathieu" userId="S::mathieu.lassibille.edu@groupe-gema.com::b44c1025-d5a3-481f-9e8c-e0269db7fe90" providerId="AD" clId="Web-{56ABDC5F-0A31-14E7-2F47-F2BF80C4DE82}" dt="2023-05-10T10:22:30.973" v="91" actId="1076"/>
          <ac:grpSpMkLst>
            <pc:docMk/>
            <pc:sldMk cId="1667526386" sldId="342"/>
            <ac:grpSpMk id="7" creationId="{489EC80C-2920-D67E-A2D7-60244D17AD40}"/>
          </ac:grpSpMkLst>
        </pc:grpChg>
      </pc:sldChg>
      <pc:sldChg chg="modSp">
        <pc:chgData name="LASSIBILLE Mathieu" userId="S::mathieu.lassibille.edu@groupe-gema.com::b44c1025-d5a3-481f-9e8c-e0269db7fe90" providerId="AD" clId="Web-{56ABDC5F-0A31-14E7-2F47-F2BF80C4DE82}" dt="2023-05-10T10:56:29.875" v="340" actId="1076"/>
        <pc:sldMkLst>
          <pc:docMk/>
          <pc:sldMk cId="3461219353" sldId="345"/>
        </pc:sldMkLst>
        <pc:picChg chg="mod">
          <ac:chgData name="LASSIBILLE Mathieu" userId="S::mathieu.lassibille.edu@groupe-gema.com::b44c1025-d5a3-481f-9e8c-e0269db7fe90" providerId="AD" clId="Web-{56ABDC5F-0A31-14E7-2F47-F2BF80C4DE82}" dt="2023-05-10T10:56:29.875" v="340" actId="1076"/>
          <ac:picMkLst>
            <pc:docMk/>
            <pc:sldMk cId="3461219353" sldId="345"/>
            <ac:picMk id="6" creationId="{9E6C80B0-47F3-7568-1CD3-76293F0942A3}"/>
          </ac:picMkLst>
        </pc:picChg>
      </pc:sldChg>
      <pc:sldChg chg="addSp delSp modSp">
        <pc:chgData name="LASSIBILLE Mathieu" userId="S::mathieu.lassibille.edu@groupe-gema.com::b44c1025-d5a3-481f-9e8c-e0269db7fe90" providerId="AD" clId="Web-{56ABDC5F-0A31-14E7-2F47-F2BF80C4DE82}" dt="2023-05-10T11:00:07.570" v="347" actId="1076"/>
        <pc:sldMkLst>
          <pc:docMk/>
          <pc:sldMk cId="951537770" sldId="348"/>
        </pc:sldMkLst>
        <pc:picChg chg="add mod">
          <ac:chgData name="LASSIBILLE Mathieu" userId="S::mathieu.lassibille.edu@groupe-gema.com::b44c1025-d5a3-481f-9e8c-e0269db7fe90" providerId="AD" clId="Web-{56ABDC5F-0A31-14E7-2F47-F2BF80C4DE82}" dt="2023-05-10T11:00:07.570" v="347" actId="1076"/>
          <ac:picMkLst>
            <pc:docMk/>
            <pc:sldMk cId="951537770" sldId="348"/>
            <ac:picMk id="3" creationId="{9F314CD3-0615-1F61-3C11-45282D6EC208}"/>
          </ac:picMkLst>
        </pc:picChg>
        <pc:picChg chg="del">
          <ac:chgData name="LASSIBILLE Mathieu" userId="S::mathieu.lassibille.edu@groupe-gema.com::b44c1025-d5a3-481f-9e8c-e0269db7fe90" providerId="AD" clId="Web-{56ABDC5F-0A31-14E7-2F47-F2BF80C4DE82}" dt="2023-05-10T10:58:18.879" v="341"/>
          <ac:picMkLst>
            <pc:docMk/>
            <pc:sldMk cId="951537770" sldId="348"/>
            <ac:picMk id="5" creationId="{1A8B131E-7C83-60D9-BF8F-AD5D6A155D49}"/>
          </ac:picMkLst>
        </pc:picChg>
      </pc:sldChg>
      <pc:sldChg chg="addSp delSp modSp add ord replId addAnim">
        <pc:chgData name="LASSIBILLE Mathieu" userId="S::mathieu.lassibille.edu@groupe-gema.com::b44c1025-d5a3-481f-9e8c-e0269db7fe90" providerId="AD" clId="Web-{56ABDC5F-0A31-14E7-2F47-F2BF80C4DE82}" dt="2023-05-10T10:40:27.793" v="238" actId="1076"/>
        <pc:sldMkLst>
          <pc:docMk/>
          <pc:sldMk cId="2417296230" sldId="349"/>
        </pc:sldMkLst>
        <pc:spChg chg="del">
          <ac:chgData name="LASSIBILLE Mathieu" userId="S::mathieu.lassibille.edu@groupe-gema.com::b44c1025-d5a3-481f-9e8c-e0269db7fe90" providerId="AD" clId="Web-{56ABDC5F-0A31-14E7-2F47-F2BF80C4DE82}" dt="2023-05-10T10:33:06.434" v="142"/>
          <ac:spMkLst>
            <pc:docMk/>
            <pc:sldMk cId="2417296230" sldId="349"/>
            <ac:spMk id="3" creationId="{504D85D7-033E-1287-C496-7CE9EFAC6E6C}"/>
          </ac:spMkLst>
        </pc:spChg>
        <pc:spChg chg="add del mod">
          <ac:chgData name="LASSIBILLE Mathieu" userId="S::mathieu.lassibille.edu@groupe-gema.com::b44c1025-d5a3-481f-9e8c-e0269db7fe90" providerId="AD" clId="Web-{56ABDC5F-0A31-14E7-2F47-F2BF80C4DE82}" dt="2023-05-10T10:33:15.200" v="145"/>
          <ac:spMkLst>
            <pc:docMk/>
            <pc:sldMk cId="2417296230" sldId="349"/>
            <ac:spMk id="4" creationId="{9D881FB6-837D-3593-DB04-64076FA7A1D9}"/>
          </ac:spMkLst>
        </pc:spChg>
        <pc:spChg chg="add del mod">
          <ac:chgData name="LASSIBILLE Mathieu" userId="S::mathieu.lassibille.edu@groupe-gema.com::b44c1025-d5a3-481f-9e8c-e0269db7fe90" providerId="AD" clId="Web-{56ABDC5F-0A31-14E7-2F47-F2BF80C4DE82}" dt="2023-05-10T10:33:10.887" v="144"/>
          <ac:spMkLst>
            <pc:docMk/>
            <pc:sldMk cId="2417296230" sldId="349"/>
            <ac:spMk id="6" creationId="{74E888BF-2129-436A-C99B-63E498378421}"/>
          </ac:spMkLst>
        </pc:spChg>
        <pc:spChg chg="del">
          <ac:chgData name="LASSIBILLE Mathieu" userId="S::mathieu.lassibille.edu@groupe-gema.com::b44c1025-d5a3-481f-9e8c-e0269db7fe90" providerId="AD" clId="Web-{56ABDC5F-0A31-14E7-2F47-F2BF80C4DE82}" dt="2023-05-10T10:33:08.059" v="143"/>
          <ac:spMkLst>
            <pc:docMk/>
            <pc:sldMk cId="2417296230" sldId="349"/>
            <ac:spMk id="8" creationId="{C3F60E95-B87C-B6B9-0A41-D7DF72AA85BF}"/>
          </ac:spMkLst>
        </pc:spChg>
        <pc:spChg chg="add mod">
          <ac:chgData name="LASSIBILLE Mathieu" userId="S::mathieu.lassibille.edu@groupe-gema.com::b44c1025-d5a3-481f-9e8c-e0269db7fe90" providerId="AD" clId="Web-{56ABDC5F-0A31-14E7-2F47-F2BF80C4DE82}" dt="2023-05-10T10:34:38.140" v="166" actId="1076"/>
          <ac:spMkLst>
            <pc:docMk/>
            <pc:sldMk cId="2417296230" sldId="349"/>
            <ac:spMk id="9" creationId="{479D1711-9D6B-6431-2D58-363AD8850CCB}"/>
          </ac:spMkLst>
        </pc:spChg>
        <pc:spChg chg="del">
          <ac:chgData name="LASSIBILLE Mathieu" userId="S::mathieu.lassibille.edu@groupe-gema.com::b44c1025-d5a3-481f-9e8c-e0269db7fe90" providerId="AD" clId="Web-{56ABDC5F-0A31-14E7-2F47-F2BF80C4DE82}" dt="2023-05-10T10:33:02.434" v="141"/>
          <ac:spMkLst>
            <pc:docMk/>
            <pc:sldMk cId="2417296230" sldId="349"/>
            <ac:spMk id="10" creationId="{272CF136-A060-4A32-A194-C81D9F3D4353}"/>
          </ac:spMkLst>
        </pc:spChg>
        <pc:spChg chg="add del mod">
          <ac:chgData name="LASSIBILLE Mathieu" userId="S::mathieu.lassibille.edu@groupe-gema.com::b44c1025-d5a3-481f-9e8c-e0269db7fe90" providerId="AD" clId="Web-{56ABDC5F-0A31-14E7-2F47-F2BF80C4DE82}" dt="2023-05-10T10:35:47.002" v="187"/>
          <ac:spMkLst>
            <pc:docMk/>
            <pc:sldMk cId="2417296230" sldId="349"/>
            <ac:spMk id="12" creationId="{EC49BDBB-D1E9-D239-28AD-15A2C2E6D50C}"/>
          </ac:spMkLst>
        </pc:spChg>
        <pc:spChg chg="del">
          <ac:chgData name="LASSIBILLE Mathieu" userId="S::mathieu.lassibille.edu@groupe-gema.com::b44c1025-d5a3-481f-9e8c-e0269db7fe90" providerId="AD" clId="Web-{56ABDC5F-0A31-14E7-2F47-F2BF80C4DE82}" dt="2023-05-10T10:33:02.434" v="140"/>
          <ac:spMkLst>
            <pc:docMk/>
            <pc:sldMk cId="2417296230" sldId="349"/>
            <ac:spMk id="13" creationId="{E1F9184F-3AD6-FF88-8CA8-FD5586C6E610}"/>
          </ac:spMkLst>
        </pc:spChg>
        <pc:spChg chg="del">
          <ac:chgData name="LASSIBILLE Mathieu" userId="S::mathieu.lassibille.edu@groupe-gema.com::b44c1025-d5a3-481f-9e8c-e0269db7fe90" providerId="AD" clId="Web-{56ABDC5F-0A31-14E7-2F47-F2BF80C4DE82}" dt="2023-05-10T10:33:02.434" v="139"/>
          <ac:spMkLst>
            <pc:docMk/>
            <pc:sldMk cId="2417296230" sldId="349"/>
            <ac:spMk id="14" creationId="{6A3DAD60-91FC-866A-B820-484F7A6F1DBA}"/>
          </ac:spMkLst>
        </pc:spChg>
        <pc:spChg chg="del">
          <ac:chgData name="LASSIBILLE Mathieu" userId="S::mathieu.lassibille.edu@groupe-gema.com::b44c1025-d5a3-481f-9e8c-e0269db7fe90" providerId="AD" clId="Web-{56ABDC5F-0A31-14E7-2F47-F2BF80C4DE82}" dt="2023-05-10T10:33:02.434" v="138"/>
          <ac:spMkLst>
            <pc:docMk/>
            <pc:sldMk cId="2417296230" sldId="349"/>
            <ac:spMk id="15" creationId="{AEB2373E-D690-BF85-EC37-5F37B1D99369}"/>
          </ac:spMkLst>
        </pc:spChg>
        <pc:spChg chg="del">
          <ac:chgData name="LASSIBILLE Mathieu" userId="S::mathieu.lassibille.edu@groupe-gema.com::b44c1025-d5a3-481f-9e8c-e0269db7fe90" providerId="AD" clId="Web-{56ABDC5F-0A31-14E7-2F47-F2BF80C4DE82}" dt="2023-05-10T10:33:02.434" v="137"/>
          <ac:spMkLst>
            <pc:docMk/>
            <pc:sldMk cId="2417296230" sldId="349"/>
            <ac:spMk id="16" creationId="{B15332E8-90A1-2DA5-C7EE-889FA0F31B36}"/>
          </ac:spMkLst>
        </pc:spChg>
        <pc:spChg chg="del">
          <ac:chgData name="LASSIBILLE Mathieu" userId="S::mathieu.lassibille.edu@groupe-gema.com::b44c1025-d5a3-481f-9e8c-e0269db7fe90" providerId="AD" clId="Web-{56ABDC5F-0A31-14E7-2F47-F2BF80C4DE82}" dt="2023-05-10T10:33:02.434" v="136"/>
          <ac:spMkLst>
            <pc:docMk/>
            <pc:sldMk cId="2417296230" sldId="349"/>
            <ac:spMk id="17" creationId="{D00C70BD-F249-8838-A189-2E07AA44DDD9}"/>
          </ac:spMkLst>
        </pc:spChg>
        <pc:spChg chg="del">
          <ac:chgData name="LASSIBILLE Mathieu" userId="S::mathieu.lassibille.edu@groupe-gema.com::b44c1025-d5a3-481f-9e8c-e0269db7fe90" providerId="AD" clId="Web-{56ABDC5F-0A31-14E7-2F47-F2BF80C4DE82}" dt="2023-05-10T10:33:02.434" v="135"/>
          <ac:spMkLst>
            <pc:docMk/>
            <pc:sldMk cId="2417296230" sldId="349"/>
            <ac:spMk id="18" creationId="{989CAE04-C510-2F2F-A892-E967D2663B5A}"/>
          </ac:spMkLst>
        </pc:spChg>
        <pc:spChg chg="del">
          <ac:chgData name="LASSIBILLE Mathieu" userId="S::mathieu.lassibille.edu@groupe-gema.com::b44c1025-d5a3-481f-9e8c-e0269db7fe90" providerId="AD" clId="Web-{56ABDC5F-0A31-14E7-2F47-F2BF80C4DE82}" dt="2023-05-10T10:33:02.434" v="134"/>
          <ac:spMkLst>
            <pc:docMk/>
            <pc:sldMk cId="2417296230" sldId="349"/>
            <ac:spMk id="19" creationId="{F3D4D5A2-1A57-7035-F769-C238A7C8CF37}"/>
          </ac:spMkLst>
        </pc:spChg>
        <pc:spChg chg="del">
          <ac:chgData name="LASSIBILLE Mathieu" userId="S::mathieu.lassibille.edu@groupe-gema.com::b44c1025-d5a3-481f-9e8c-e0269db7fe90" providerId="AD" clId="Web-{56ABDC5F-0A31-14E7-2F47-F2BF80C4DE82}" dt="2023-05-10T10:33:02.434" v="133"/>
          <ac:spMkLst>
            <pc:docMk/>
            <pc:sldMk cId="2417296230" sldId="349"/>
            <ac:spMk id="20" creationId="{BD14570B-0745-113D-8B6C-FFBDAE64D4D8}"/>
          </ac:spMkLst>
        </pc:spChg>
        <pc:spChg chg="del">
          <ac:chgData name="LASSIBILLE Mathieu" userId="S::mathieu.lassibille.edu@groupe-gema.com::b44c1025-d5a3-481f-9e8c-e0269db7fe90" providerId="AD" clId="Web-{56ABDC5F-0A31-14E7-2F47-F2BF80C4DE82}" dt="2023-05-10T10:33:02.434" v="132"/>
          <ac:spMkLst>
            <pc:docMk/>
            <pc:sldMk cId="2417296230" sldId="349"/>
            <ac:spMk id="21" creationId="{0FF14E77-DD9C-7761-B29C-A79885320ACB}"/>
          </ac:spMkLst>
        </pc:spChg>
        <pc:spChg chg="del">
          <ac:chgData name="LASSIBILLE Mathieu" userId="S::mathieu.lassibille.edu@groupe-gema.com::b44c1025-d5a3-481f-9e8c-e0269db7fe90" providerId="AD" clId="Web-{56ABDC5F-0A31-14E7-2F47-F2BF80C4DE82}" dt="2023-05-10T10:33:02.434" v="131"/>
          <ac:spMkLst>
            <pc:docMk/>
            <pc:sldMk cId="2417296230" sldId="349"/>
            <ac:spMk id="22" creationId="{D0790A9C-AEB1-399C-763F-2E55C1EA68D1}"/>
          </ac:spMkLst>
        </pc:spChg>
        <pc:spChg chg="del">
          <ac:chgData name="LASSIBILLE Mathieu" userId="S::mathieu.lassibille.edu@groupe-gema.com::b44c1025-d5a3-481f-9e8c-e0269db7fe90" providerId="AD" clId="Web-{56ABDC5F-0A31-14E7-2F47-F2BF80C4DE82}" dt="2023-05-10T10:33:02.434" v="130"/>
          <ac:spMkLst>
            <pc:docMk/>
            <pc:sldMk cId="2417296230" sldId="349"/>
            <ac:spMk id="23" creationId="{B67B7842-DFDF-A2B5-EAAE-80EF68CB8C89}"/>
          </ac:spMkLst>
        </pc:spChg>
        <pc:spChg chg="del">
          <ac:chgData name="LASSIBILLE Mathieu" userId="S::mathieu.lassibille.edu@groupe-gema.com::b44c1025-d5a3-481f-9e8c-e0269db7fe90" providerId="AD" clId="Web-{56ABDC5F-0A31-14E7-2F47-F2BF80C4DE82}" dt="2023-05-10T10:33:02.434" v="129"/>
          <ac:spMkLst>
            <pc:docMk/>
            <pc:sldMk cId="2417296230" sldId="349"/>
            <ac:spMk id="24" creationId="{B054B30B-50E0-1CDA-5E41-98FC6898E372}"/>
          </ac:spMkLst>
        </pc:spChg>
        <pc:spChg chg="add del mod">
          <ac:chgData name="LASSIBILLE Mathieu" userId="S::mathieu.lassibille.edu@groupe-gema.com::b44c1025-d5a3-481f-9e8c-e0269db7fe90" providerId="AD" clId="Web-{56ABDC5F-0A31-14E7-2F47-F2BF80C4DE82}" dt="2023-05-10T10:36:56.645" v="211"/>
          <ac:spMkLst>
            <pc:docMk/>
            <pc:sldMk cId="2417296230" sldId="349"/>
            <ac:spMk id="31" creationId="{AD8169C0-26CB-BDF1-79E8-BA3527991A76}"/>
          </ac:spMkLst>
        </pc:spChg>
        <pc:spChg chg="add mod">
          <ac:chgData name="LASSIBILLE Mathieu" userId="S::mathieu.lassibille.edu@groupe-gema.com::b44c1025-d5a3-481f-9e8c-e0269db7fe90" providerId="AD" clId="Web-{56ABDC5F-0A31-14E7-2F47-F2BF80C4DE82}" dt="2023-05-10T10:39:54.011" v="233" actId="1076"/>
          <ac:spMkLst>
            <pc:docMk/>
            <pc:sldMk cId="2417296230" sldId="349"/>
            <ac:spMk id="32" creationId="{A3F7D594-267B-6B23-E590-234968F07DE1}"/>
          </ac:spMkLst>
        </pc:spChg>
        <pc:graphicFrameChg chg="add mod modGraphic">
          <ac:chgData name="LASSIBILLE Mathieu" userId="S::mathieu.lassibille.edu@groupe-gema.com::b44c1025-d5a3-481f-9e8c-e0269db7fe90" providerId="AD" clId="Web-{56ABDC5F-0A31-14E7-2F47-F2BF80C4DE82}" dt="2023-05-10T10:40:27.793" v="238" actId="1076"/>
          <ac:graphicFrameMkLst>
            <pc:docMk/>
            <pc:sldMk cId="2417296230" sldId="349"/>
            <ac:graphicFrameMk id="2" creationId="{B1CB20D5-0473-2681-A70E-54BC82D6A122}"/>
          </ac:graphicFrameMkLst>
        </pc:graphicFrameChg>
        <pc:picChg chg="del">
          <ac:chgData name="LASSIBILLE Mathieu" userId="S::mathieu.lassibille.edu@groupe-gema.com::b44c1025-d5a3-481f-9e8c-e0269db7fe90" providerId="AD" clId="Web-{56ABDC5F-0A31-14E7-2F47-F2BF80C4DE82}" dt="2023-05-10T10:32:56.293" v="128"/>
          <ac:picMkLst>
            <pc:docMk/>
            <pc:sldMk cId="2417296230" sldId="349"/>
            <ac:picMk id="26" creationId="{3B34EADE-1144-AF23-0B0E-D69D623B7497}"/>
          </ac:picMkLst>
        </pc:picChg>
        <pc:picChg chg="add mod">
          <ac:chgData name="LASSIBILLE Mathieu" userId="S::mathieu.lassibille.edu@groupe-gema.com::b44c1025-d5a3-481f-9e8c-e0269db7fe90" providerId="AD" clId="Web-{56ABDC5F-0A31-14E7-2F47-F2BF80C4DE82}" dt="2023-05-10T10:40:21.606" v="237" actId="1076"/>
          <ac:picMkLst>
            <pc:docMk/>
            <pc:sldMk cId="2417296230" sldId="349"/>
            <ac:picMk id="27" creationId="{A9AB8E1E-AD29-BF78-DC4C-C0392AAD96ED}"/>
          </ac:picMkLst>
        </pc:picChg>
      </pc:sldChg>
      <pc:sldChg chg="addSp delSp modSp add ord replId addAnim delAnim">
        <pc:chgData name="LASSIBILLE Mathieu" userId="S::mathieu.lassibille.edu@groupe-gema.com::b44c1025-d5a3-481f-9e8c-e0269db7fe90" providerId="AD" clId="Web-{56ABDC5F-0A31-14E7-2F47-F2BF80C4DE82}" dt="2023-05-10T10:53:26.353" v="322" actId="1076"/>
        <pc:sldMkLst>
          <pc:docMk/>
          <pc:sldMk cId="3916598379" sldId="350"/>
        </pc:sldMkLst>
        <pc:spChg chg="add del mod">
          <ac:chgData name="LASSIBILLE Mathieu" userId="S::mathieu.lassibille.edu@groupe-gema.com::b44c1025-d5a3-481f-9e8c-e0269db7fe90" providerId="AD" clId="Web-{56ABDC5F-0A31-14E7-2F47-F2BF80C4DE82}" dt="2023-05-10T10:47:17.683" v="246"/>
          <ac:spMkLst>
            <pc:docMk/>
            <pc:sldMk cId="3916598379" sldId="350"/>
            <ac:spMk id="3" creationId="{AFB56717-8571-79CE-B12D-9F9CA55772D1}"/>
          </ac:spMkLst>
        </pc:spChg>
        <pc:spChg chg="add mod">
          <ac:chgData name="LASSIBILLE Mathieu" userId="S::mathieu.lassibille.edu@groupe-gema.com::b44c1025-d5a3-481f-9e8c-e0269db7fe90" providerId="AD" clId="Web-{56ABDC5F-0A31-14E7-2F47-F2BF80C4DE82}" dt="2023-05-10T10:48:35.436" v="257" actId="1076"/>
          <ac:spMkLst>
            <pc:docMk/>
            <pc:sldMk cId="3916598379" sldId="350"/>
            <ac:spMk id="5" creationId="{3EE641E5-7956-2689-4403-5DA386F51E75}"/>
          </ac:spMkLst>
        </pc:spChg>
        <pc:spChg chg="add del mod">
          <ac:chgData name="LASSIBILLE Mathieu" userId="S::mathieu.lassibille.edu@groupe-gema.com::b44c1025-d5a3-481f-9e8c-e0269db7fe90" providerId="AD" clId="Web-{56ABDC5F-0A31-14E7-2F47-F2BF80C4DE82}" dt="2023-05-10T10:49:05.687" v="261"/>
          <ac:spMkLst>
            <pc:docMk/>
            <pc:sldMk cId="3916598379" sldId="350"/>
            <ac:spMk id="7" creationId="{2DE82989-273A-305C-A31E-577B6CC23934}"/>
          </ac:spMkLst>
        </pc:spChg>
        <pc:spChg chg="del">
          <ac:chgData name="LASSIBILLE Mathieu" userId="S::mathieu.lassibille.edu@groupe-gema.com::b44c1025-d5a3-481f-9e8c-e0269db7fe90" providerId="AD" clId="Web-{56ABDC5F-0A31-14E7-2F47-F2BF80C4DE82}" dt="2023-05-10T10:47:10.058" v="244"/>
          <ac:spMkLst>
            <pc:docMk/>
            <pc:sldMk cId="3916598379" sldId="350"/>
            <ac:spMk id="9" creationId="{479D1711-9D6B-6431-2D58-363AD8850CCB}"/>
          </ac:spMkLst>
        </pc:spChg>
        <pc:spChg chg="add mod">
          <ac:chgData name="LASSIBILLE Mathieu" userId="S::mathieu.lassibille.edu@groupe-gema.com::b44c1025-d5a3-481f-9e8c-e0269db7fe90" providerId="AD" clId="Web-{56ABDC5F-0A31-14E7-2F47-F2BF80C4DE82}" dt="2023-05-10T10:52:45.773" v="316" actId="1076"/>
          <ac:spMkLst>
            <pc:docMk/>
            <pc:sldMk cId="3916598379" sldId="350"/>
            <ac:spMk id="13" creationId="{D903CE81-CC4A-AE95-58CA-2F865660FBCB}"/>
          </ac:spMkLst>
        </pc:spChg>
        <pc:spChg chg="del">
          <ac:chgData name="LASSIBILLE Mathieu" userId="S::mathieu.lassibille.edu@groupe-gema.com::b44c1025-d5a3-481f-9e8c-e0269db7fe90" providerId="AD" clId="Web-{56ABDC5F-0A31-14E7-2F47-F2BF80C4DE82}" dt="2023-05-10T10:47:09.980" v="242"/>
          <ac:spMkLst>
            <pc:docMk/>
            <pc:sldMk cId="3916598379" sldId="350"/>
            <ac:spMk id="32" creationId="{A3F7D594-267B-6B23-E590-234968F07DE1}"/>
          </ac:spMkLst>
        </pc:spChg>
        <pc:graphicFrameChg chg="add mod">
          <ac:chgData name="LASSIBILLE Mathieu" userId="S::mathieu.lassibille.edu@groupe-gema.com::b44c1025-d5a3-481f-9e8c-e0269db7fe90" providerId="AD" clId="Web-{56ABDC5F-0A31-14E7-2F47-F2BF80C4DE82}" dt="2023-05-10T10:49:47.470" v="274" actId="1076"/>
          <ac:graphicFrameMkLst>
            <pc:docMk/>
            <pc:sldMk cId="3916598379" sldId="350"/>
            <ac:graphicFrameMk id="2" creationId="{3B2FC788-47E5-41F9-D1BD-B89489F3509E}"/>
          </ac:graphicFrameMkLst>
        </pc:graphicFrameChg>
        <pc:graphicFrameChg chg="del">
          <ac:chgData name="LASSIBILLE Mathieu" userId="S::mathieu.lassibille.edu@groupe-gema.com::b44c1025-d5a3-481f-9e8c-e0269db7fe90" providerId="AD" clId="Web-{56ABDC5F-0A31-14E7-2F47-F2BF80C4DE82}" dt="2023-05-10T10:47:09.980" v="243"/>
          <ac:graphicFrameMkLst>
            <pc:docMk/>
            <pc:sldMk cId="3916598379" sldId="350"/>
            <ac:graphicFrameMk id="29" creationId="{B1CB20D5-0473-2681-A70E-54BC82D6A122}"/>
          </ac:graphicFrameMkLst>
        </pc:graphicFrameChg>
        <pc:picChg chg="add mod">
          <ac:chgData name="LASSIBILLE Mathieu" userId="S::mathieu.lassibille.edu@groupe-gema.com::b44c1025-d5a3-481f-9e8c-e0269db7fe90" providerId="AD" clId="Web-{56ABDC5F-0A31-14E7-2F47-F2BF80C4DE82}" dt="2023-05-10T10:53:26.353" v="322" actId="1076"/>
          <ac:picMkLst>
            <pc:docMk/>
            <pc:sldMk cId="3916598379" sldId="350"/>
            <ac:picMk id="10" creationId="{521F5954-C074-CBC9-5377-E5C4EAB8971A}"/>
          </ac:picMkLst>
        </pc:picChg>
        <pc:picChg chg="del">
          <ac:chgData name="LASSIBILLE Mathieu" userId="S::mathieu.lassibille.edu@groupe-gema.com::b44c1025-d5a3-481f-9e8c-e0269db7fe90" providerId="AD" clId="Web-{56ABDC5F-0A31-14E7-2F47-F2BF80C4DE82}" dt="2023-05-10T10:47:13.417" v="245"/>
          <ac:picMkLst>
            <pc:docMk/>
            <pc:sldMk cId="3916598379" sldId="350"/>
            <ac:picMk id="27" creationId="{A9AB8E1E-AD29-BF78-DC4C-C0392AAD96ED}"/>
          </ac:picMkLst>
        </pc:picChg>
      </pc:sldChg>
      <pc:sldChg chg="addSp delSp modSp add ord replId addAnim delAnim">
        <pc:chgData name="LASSIBILLE Mathieu" userId="S::mathieu.lassibille.edu@groupe-gema.com::b44c1025-d5a3-481f-9e8c-e0269db7fe90" providerId="AD" clId="Web-{56ABDC5F-0A31-14E7-2F47-F2BF80C4DE82}" dt="2023-05-10T10:53:17.899" v="321" actId="1076"/>
        <pc:sldMkLst>
          <pc:docMk/>
          <pc:sldMk cId="4245990781" sldId="351"/>
        </pc:sldMkLst>
        <pc:spChg chg="add del mod">
          <ac:chgData name="LASSIBILLE Mathieu" userId="S::mathieu.lassibille.edu@groupe-gema.com::b44c1025-d5a3-481f-9e8c-e0269db7fe90" providerId="AD" clId="Web-{56ABDC5F-0A31-14E7-2F47-F2BF80C4DE82}" dt="2023-05-10T10:51:04.879" v="282"/>
          <ac:spMkLst>
            <pc:docMk/>
            <pc:sldMk cId="4245990781" sldId="351"/>
            <ac:spMk id="3" creationId="{EBA2022A-041E-65AE-AA5F-E8582C1030FC}"/>
          </ac:spMkLst>
        </pc:spChg>
        <pc:spChg chg="del">
          <ac:chgData name="LASSIBILLE Mathieu" userId="S::mathieu.lassibille.edu@groupe-gema.com::b44c1025-d5a3-481f-9e8c-e0269db7fe90" providerId="AD" clId="Web-{56ABDC5F-0A31-14E7-2F47-F2BF80C4DE82}" dt="2023-05-10T10:51:01.863" v="281"/>
          <ac:spMkLst>
            <pc:docMk/>
            <pc:sldMk cId="4245990781" sldId="351"/>
            <ac:spMk id="5" creationId="{3EE641E5-7956-2689-4403-5DA386F51E75}"/>
          </ac:spMkLst>
        </pc:spChg>
        <pc:spChg chg="add mod">
          <ac:chgData name="LASSIBILLE Mathieu" userId="S::mathieu.lassibille.edu@groupe-gema.com::b44c1025-d5a3-481f-9e8c-e0269db7fe90" providerId="AD" clId="Web-{56ABDC5F-0A31-14E7-2F47-F2BF80C4DE82}" dt="2023-05-10T10:51:36.770" v="295" actId="1076"/>
          <ac:spMkLst>
            <pc:docMk/>
            <pc:sldMk cId="4245990781" sldId="351"/>
            <ac:spMk id="6" creationId="{1DEF16B6-573F-5971-E442-D0CB37627DA4}"/>
          </ac:spMkLst>
        </pc:spChg>
        <pc:spChg chg="add del mod">
          <ac:chgData name="LASSIBILLE Mathieu" userId="S::mathieu.lassibille.edu@groupe-gema.com::b44c1025-d5a3-481f-9e8c-e0269db7fe90" providerId="AD" clId="Web-{56ABDC5F-0A31-14E7-2F47-F2BF80C4DE82}" dt="2023-05-10T10:51:21.614" v="286"/>
          <ac:spMkLst>
            <pc:docMk/>
            <pc:sldMk cId="4245990781" sldId="351"/>
            <ac:spMk id="8" creationId="{4F5E8748-C35A-E011-934A-B47A70B535CB}"/>
          </ac:spMkLst>
        </pc:spChg>
        <pc:spChg chg="del">
          <ac:chgData name="LASSIBILLE Mathieu" userId="S::mathieu.lassibille.edu@groupe-gema.com::b44c1025-d5a3-481f-9e8c-e0269db7fe90" providerId="AD" clId="Web-{56ABDC5F-0A31-14E7-2F47-F2BF80C4DE82}" dt="2023-05-10T10:51:01.832" v="280"/>
          <ac:spMkLst>
            <pc:docMk/>
            <pc:sldMk cId="4245990781" sldId="351"/>
            <ac:spMk id="13" creationId="{D903CE81-CC4A-AE95-58CA-2F865660FBCB}"/>
          </ac:spMkLst>
        </pc:spChg>
        <pc:spChg chg="add del mod">
          <ac:chgData name="LASSIBILLE Mathieu" userId="S::mathieu.lassibille.edu@groupe-gema.com::b44c1025-d5a3-481f-9e8c-e0269db7fe90" providerId="AD" clId="Web-{56ABDC5F-0A31-14E7-2F47-F2BF80C4DE82}" dt="2023-05-10T10:51:41.849" v="296"/>
          <ac:spMkLst>
            <pc:docMk/>
            <pc:sldMk cId="4245990781" sldId="351"/>
            <ac:spMk id="15" creationId="{2B20BCDC-77CC-8FCE-82B5-8B55C65777CB}"/>
          </ac:spMkLst>
        </pc:spChg>
        <pc:spChg chg="add mod">
          <ac:chgData name="LASSIBILLE Mathieu" userId="S::mathieu.lassibille.edu@groupe-gema.com::b44c1025-d5a3-481f-9e8c-e0269db7fe90" providerId="AD" clId="Web-{56ABDC5F-0A31-14E7-2F47-F2BF80C4DE82}" dt="2023-05-10T10:53:04.570" v="319" actId="20577"/>
          <ac:spMkLst>
            <pc:docMk/>
            <pc:sldMk cId="4245990781" sldId="351"/>
            <ac:spMk id="18" creationId="{D2341C4E-C03E-DD13-BFA9-98D16673C3B7}"/>
          </ac:spMkLst>
        </pc:spChg>
        <pc:graphicFrameChg chg="add">
          <ac:chgData name="LASSIBILLE Mathieu" userId="S::mathieu.lassibille.edu@groupe-gema.com::b44c1025-d5a3-481f-9e8c-e0269db7fe90" providerId="AD" clId="Web-{56ABDC5F-0A31-14E7-2F47-F2BF80C4DE82}" dt="2023-05-10T10:51:14.223" v="285"/>
          <ac:graphicFrameMkLst>
            <pc:docMk/>
            <pc:sldMk cId="4245990781" sldId="351"/>
            <ac:graphicFrameMk id="2" creationId="{DB956128-9B27-E9B0-C59D-274D79C819F5}"/>
          </ac:graphicFrameMkLst>
        </pc:graphicFrameChg>
        <pc:graphicFrameChg chg="del">
          <ac:chgData name="LASSIBILLE Mathieu" userId="S::mathieu.lassibille.edu@groupe-gema.com::b44c1025-d5a3-481f-9e8c-e0269db7fe90" providerId="AD" clId="Web-{56ABDC5F-0A31-14E7-2F47-F2BF80C4DE82}" dt="2023-05-10T10:51:01.207" v="278"/>
          <ac:graphicFrameMkLst>
            <pc:docMk/>
            <pc:sldMk cId="4245990781" sldId="351"/>
            <ac:graphicFrameMk id="12" creationId="{3B2FC788-47E5-41F9-D1BD-B89489F3509E}"/>
          </ac:graphicFrameMkLst>
        </pc:graphicFrameChg>
        <pc:picChg chg="del">
          <ac:chgData name="LASSIBILLE Mathieu" userId="S::mathieu.lassibille.edu@groupe-gema.com::b44c1025-d5a3-481f-9e8c-e0269db7fe90" providerId="AD" clId="Web-{56ABDC5F-0A31-14E7-2F47-F2BF80C4DE82}" dt="2023-05-10T10:51:01.207" v="279"/>
          <ac:picMkLst>
            <pc:docMk/>
            <pc:sldMk cId="4245990781" sldId="351"/>
            <ac:picMk id="10" creationId="{521F5954-C074-CBC9-5377-E5C4EAB8971A}"/>
          </ac:picMkLst>
        </pc:picChg>
        <pc:picChg chg="add mod">
          <ac:chgData name="LASSIBILLE Mathieu" userId="S::mathieu.lassibille.edu@groupe-gema.com::b44c1025-d5a3-481f-9e8c-e0269db7fe90" providerId="AD" clId="Web-{56ABDC5F-0A31-14E7-2F47-F2BF80C4DE82}" dt="2023-05-10T10:53:17.899" v="321" actId="1076"/>
          <ac:picMkLst>
            <pc:docMk/>
            <pc:sldMk cId="4245990781" sldId="351"/>
            <ac:picMk id="17" creationId="{6F2E6E5C-580D-2D28-D2AB-15FC6E5E69CC}"/>
          </ac:picMkLst>
        </pc:picChg>
      </pc:sldChg>
    </pc:docChg>
  </pc:docChgLst>
  <pc:docChgLst>
    <pc:chgData name="LASSIBILLE Mathieu" userId="S::mathieu.lassibille.edu@groupe-gema.com::b44c1025-d5a3-481f-9e8c-e0269db7fe90" providerId="AD" clId="Web-{1538B461-87E6-11F9-41A1-53A48111A21B}"/>
    <pc:docChg chg="delSld modSld">
      <pc:chgData name="LASSIBILLE Mathieu" userId="S::mathieu.lassibille.edu@groupe-gema.com::b44c1025-d5a3-481f-9e8c-e0269db7fe90" providerId="AD" clId="Web-{1538B461-87E6-11F9-41A1-53A48111A21B}" dt="2023-05-09T13:13:50.531" v="73" actId="20577"/>
      <pc:docMkLst>
        <pc:docMk/>
      </pc:docMkLst>
      <pc:sldChg chg="addSp delSp modSp">
        <pc:chgData name="LASSIBILLE Mathieu" userId="S::mathieu.lassibille.edu@groupe-gema.com::b44c1025-d5a3-481f-9e8c-e0269db7fe90" providerId="AD" clId="Web-{1538B461-87E6-11F9-41A1-53A48111A21B}" dt="2023-05-09T13:13:50.531" v="73" actId="20577"/>
        <pc:sldMkLst>
          <pc:docMk/>
          <pc:sldMk cId="0" sldId="261"/>
        </pc:sldMkLst>
        <pc:spChg chg="mod">
          <ac:chgData name="LASSIBILLE Mathieu" userId="S::mathieu.lassibille.edu@groupe-gema.com::b44c1025-d5a3-481f-9e8c-e0269db7fe90" providerId="AD" clId="Web-{1538B461-87E6-11F9-41A1-53A48111A21B}" dt="2023-05-09T13:07:10.411" v="20"/>
          <ac:spMkLst>
            <pc:docMk/>
            <pc:sldMk cId="0" sldId="261"/>
            <ac:spMk id="3" creationId="{39383060-4EA6-932A-1429-4784BDC98D7E}"/>
          </ac:spMkLst>
        </pc:spChg>
        <pc:spChg chg="mod">
          <ac:chgData name="LASSIBILLE Mathieu" userId="S::mathieu.lassibille.edu@groupe-gema.com::b44c1025-d5a3-481f-9e8c-e0269db7fe90" providerId="AD" clId="Web-{1538B461-87E6-11F9-41A1-53A48111A21B}" dt="2023-05-09T13:07:10.442" v="21"/>
          <ac:spMkLst>
            <pc:docMk/>
            <pc:sldMk cId="0" sldId="261"/>
            <ac:spMk id="4" creationId="{2DE39F39-490D-BF68-20DD-DAEA1D0161B7}"/>
          </ac:spMkLst>
        </pc:spChg>
        <pc:spChg chg="mod">
          <ac:chgData name="LASSIBILLE Mathieu" userId="S::mathieu.lassibille.edu@groupe-gema.com::b44c1025-d5a3-481f-9e8c-e0269db7fe90" providerId="AD" clId="Web-{1538B461-87E6-11F9-41A1-53A48111A21B}" dt="2023-05-09T13:07:10.473" v="22"/>
          <ac:spMkLst>
            <pc:docMk/>
            <pc:sldMk cId="0" sldId="261"/>
            <ac:spMk id="5" creationId="{C9C7F097-3C6E-F648-7F00-8CEE53D5AF9C}"/>
          </ac:spMkLst>
        </pc:spChg>
        <pc:spChg chg="mod">
          <ac:chgData name="LASSIBILLE Mathieu" userId="S::mathieu.lassibille.edu@groupe-gema.com::b44c1025-d5a3-481f-9e8c-e0269db7fe90" providerId="AD" clId="Web-{1538B461-87E6-11F9-41A1-53A48111A21B}" dt="2023-05-09T13:07:10.505" v="23"/>
          <ac:spMkLst>
            <pc:docMk/>
            <pc:sldMk cId="0" sldId="261"/>
            <ac:spMk id="6" creationId="{3478F6EF-77B1-34E7-128B-D7A31306E62A}"/>
          </ac:spMkLst>
        </pc:spChg>
        <pc:spChg chg="mod">
          <ac:chgData name="LASSIBILLE Mathieu" userId="S::mathieu.lassibille.edu@groupe-gema.com::b44c1025-d5a3-481f-9e8c-e0269db7fe90" providerId="AD" clId="Web-{1538B461-87E6-11F9-41A1-53A48111A21B}" dt="2023-05-09T13:07:10.520" v="24"/>
          <ac:spMkLst>
            <pc:docMk/>
            <pc:sldMk cId="0" sldId="261"/>
            <ac:spMk id="7" creationId="{F32E5990-FF8E-3BA9-B022-5C7F06AF4E6E}"/>
          </ac:spMkLst>
        </pc:spChg>
        <pc:spChg chg="mod">
          <ac:chgData name="LASSIBILLE Mathieu" userId="S::mathieu.lassibille.edu@groupe-gema.com::b44c1025-d5a3-481f-9e8c-e0269db7fe90" providerId="AD" clId="Web-{1538B461-87E6-11F9-41A1-53A48111A21B}" dt="2023-05-09T13:07:10.551" v="25"/>
          <ac:spMkLst>
            <pc:docMk/>
            <pc:sldMk cId="0" sldId="261"/>
            <ac:spMk id="8" creationId="{9BDF8E3C-A346-BA6B-AC79-E553043515A8}"/>
          </ac:spMkLst>
        </pc:spChg>
        <pc:spChg chg="mod">
          <ac:chgData name="LASSIBILLE Mathieu" userId="S::mathieu.lassibille.edu@groupe-gema.com::b44c1025-d5a3-481f-9e8c-e0269db7fe90" providerId="AD" clId="Web-{1538B461-87E6-11F9-41A1-53A48111A21B}" dt="2023-05-09T13:07:10.583" v="26"/>
          <ac:spMkLst>
            <pc:docMk/>
            <pc:sldMk cId="0" sldId="261"/>
            <ac:spMk id="9" creationId="{2BA8C26D-29C6-38E5-3481-E4ACBF884679}"/>
          </ac:spMkLst>
        </pc:spChg>
        <pc:spChg chg="mod">
          <ac:chgData name="LASSIBILLE Mathieu" userId="S::mathieu.lassibille.edu@groupe-gema.com::b44c1025-d5a3-481f-9e8c-e0269db7fe90" providerId="AD" clId="Web-{1538B461-87E6-11F9-41A1-53A48111A21B}" dt="2023-05-09T13:13:50.531" v="73" actId="20577"/>
          <ac:spMkLst>
            <pc:docMk/>
            <pc:sldMk cId="0" sldId="261"/>
            <ac:spMk id="361" creationId="{00000000-0000-0000-0000-000000000000}"/>
          </ac:spMkLst>
        </pc:spChg>
        <pc:grpChg chg="add del mod">
          <ac:chgData name="LASSIBILLE Mathieu" userId="S::mathieu.lassibille.edu@groupe-gema.com::b44c1025-d5a3-481f-9e8c-e0269db7fe90" providerId="AD" clId="Web-{1538B461-87E6-11F9-41A1-53A48111A21B}" dt="2023-05-09T13:08:05.446" v="32"/>
          <ac:grpSpMkLst>
            <pc:docMk/>
            <pc:sldMk cId="0" sldId="261"/>
            <ac:grpSpMk id="10" creationId="{5D73AE22-CF07-F0A1-A6F2-30523A58438E}"/>
          </ac:grpSpMkLst>
        </pc:grpChg>
      </pc:sldChg>
      <pc:sldChg chg="delSp modSp">
        <pc:chgData name="LASSIBILLE Mathieu" userId="S::mathieu.lassibille.edu@groupe-gema.com::b44c1025-d5a3-481f-9e8c-e0269db7fe90" providerId="AD" clId="Web-{1538B461-87E6-11F9-41A1-53A48111A21B}" dt="2023-05-09T13:13:35.436" v="71" actId="20577"/>
        <pc:sldMkLst>
          <pc:docMk/>
          <pc:sldMk cId="0" sldId="265"/>
        </pc:sldMkLst>
        <pc:spChg chg="mod">
          <ac:chgData name="LASSIBILLE Mathieu" userId="S::mathieu.lassibille.edu@groupe-gema.com::b44c1025-d5a3-481f-9e8c-e0269db7fe90" providerId="AD" clId="Web-{1538B461-87E6-11F9-41A1-53A48111A21B}" dt="2023-05-09T13:13:35.436" v="71" actId="20577"/>
          <ac:spMkLst>
            <pc:docMk/>
            <pc:sldMk cId="0" sldId="265"/>
            <ac:spMk id="404" creationId="{00000000-0000-0000-0000-000000000000}"/>
          </ac:spMkLst>
        </pc:spChg>
        <pc:grpChg chg="del mod">
          <ac:chgData name="LASSIBILLE Mathieu" userId="S::mathieu.lassibille.edu@groupe-gema.com::b44c1025-d5a3-481f-9e8c-e0269db7fe90" providerId="AD" clId="Web-{1538B461-87E6-11F9-41A1-53A48111A21B}" dt="2023-05-09T13:08:01.539" v="31"/>
          <ac:grpSpMkLst>
            <pc:docMk/>
            <pc:sldMk cId="0" sldId="265"/>
            <ac:grpSpMk id="7" creationId="{89D75D8F-727F-28C2-0249-EBF827466753}"/>
          </ac:grpSpMkLst>
        </pc:grpChg>
      </pc:sldChg>
      <pc:sldChg chg="modSp">
        <pc:chgData name="LASSIBILLE Mathieu" userId="S::mathieu.lassibille.edu@groupe-gema.com::b44c1025-d5a3-481f-9e8c-e0269db7fe90" providerId="AD" clId="Web-{1538B461-87E6-11F9-41A1-53A48111A21B}" dt="2023-05-09T13:12:49.199" v="56" actId="1076"/>
        <pc:sldMkLst>
          <pc:docMk/>
          <pc:sldMk cId="0" sldId="268"/>
        </pc:sldMkLst>
        <pc:spChg chg="mod">
          <ac:chgData name="LASSIBILLE Mathieu" userId="S::mathieu.lassibille.edu@groupe-gema.com::b44c1025-d5a3-481f-9e8c-e0269db7fe90" providerId="AD" clId="Web-{1538B461-87E6-11F9-41A1-53A48111A21B}" dt="2023-05-09T13:12:41.667" v="55" actId="20577"/>
          <ac:spMkLst>
            <pc:docMk/>
            <pc:sldMk cId="0" sldId="268"/>
            <ac:spMk id="12" creationId="{B5450089-3656-E9C8-5E6F-870A3B2F9D33}"/>
          </ac:spMkLst>
        </pc:spChg>
        <pc:picChg chg="mod">
          <ac:chgData name="LASSIBILLE Mathieu" userId="S::mathieu.lassibille.edu@groupe-gema.com::b44c1025-d5a3-481f-9e8c-e0269db7fe90" providerId="AD" clId="Web-{1538B461-87E6-11F9-41A1-53A48111A21B}" dt="2023-05-09T13:12:49.199" v="56" actId="1076"/>
          <ac:picMkLst>
            <pc:docMk/>
            <pc:sldMk cId="0" sldId="268"/>
            <ac:picMk id="13" creationId="{35DEAD76-2C68-B227-DC3F-914C819DE4A0}"/>
          </ac:picMkLst>
        </pc:picChg>
      </pc:sldChg>
      <pc:sldChg chg="del">
        <pc:chgData name="LASSIBILLE Mathieu" userId="S::mathieu.lassibille.edu@groupe-gema.com::b44c1025-d5a3-481f-9e8c-e0269db7fe90" providerId="AD" clId="Web-{1538B461-87E6-11F9-41A1-53A48111A21B}" dt="2023-05-09T13:04:52.402" v="5"/>
        <pc:sldMkLst>
          <pc:docMk/>
          <pc:sldMk cId="0" sldId="284"/>
        </pc:sldMkLst>
      </pc:sldChg>
      <pc:sldChg chg="addSp delSp modSp">
        <pc:chgData name="LASSIBILLE Mathieu" userId="S::mathieu.lassibille.edu@groupe-gema.com::b44c1025-d5a3-481f-9e8c-e0269db7fe90" providerId="AD" clId="Web-{1538B461-87E6-11F9-41A1-53A48111A21B}" dt="2023-05-09T13:05:44.624" v="12" actId="1076"/>
        <pc:sldMkLst>
          <pc:docMk/>
          <pc:sldMk cId="1163831207" sldId="316"/>
        </pc:sldMkLst>
        <pc:spChg chg="mod">
          <ac:chgData name="LASSIBILLE Mathieu" userId="S::mathieu.lassibille.edu@groupe-gema.com::b44c1025-d5a3-481f-9e8c-e0269db7fe90" providerId="AD" clId="Web-{1538B461-87E6-11F9-41A1-53A48111A21B}" dt="2023-05-09T13:02:21.563" v="3" actId="20577"/>
          <ac:spMkLst>
            <pc:docMk/>
            <pc:sldMk cId="1163831207" sldId="316"/>
            <ac:spMk id="5" creationId="{3DC000E8-9C2C-00B8-B067-3865F7018A79}"/>
          </ac:spMkLst>
        </pc:spChg>
        <pc:spChg chg="del">
          <ac:chgData name="LASSIBILLE Mathieu" userId="S::mathieu.lassibille.edu@groupe-gema.com::b44c1025-d5a3-481f-9e8c-e0269db7fe90" providerId="AD" clId="Web-{1538B461-87E6-11F9-41A1-53A48111A21B}" dt="2023-05-09T13:05:29.888" v="7"/>
          <ac:spMkLst>
            <pc:docMk/>
            <pc:sldMk cId="1163831207" sldId="316"/>
            <ac:spMk id="346" creationId="{00000000-0000-0000-0000-000000000000}"/>
          </ac:spMkLst>
        </pc:spChg>
        <pc:spChg chg="del">
          <ac:chgData name="LASSIBILLE Mathieu" userId="S::mathieu.lassibille.edu@groupe-gema.com::b44c1025-d5a3-481f-9e8c-e0269db7fe90" providerId="AD" clId="Web-{1538B461-87E6-11F9-41A1-53A48111A21B}" dt="2023-05-09T13:05:25.748" v="6"/>
          <ac:spMkLst>
            <pc:docMk/>
            <pc:sldMk cId="1163831207" sldId="316"/>
            <ac:spMk id="347" creationId="{00000000-0000-0000-0000-000000000000}"/>
          </ac:spMkLst>
        </pc:spChg>
        <pc:grpChg chg="add mod">
          <ac:chgData name="LASSIBILLE Mathieu" userId="S::mathieu.lassibille.edu@groupe-gema.com::b44c1025-d5a3-481f-9e8c-e0269db7fe90" providerId="AD" clId="Web-{1538B461-87E6-11F9-41A1-53A48111A21B}" dt="2023-05-09T13:05:44.624" v="12" actId="1076"/>
          <ac:grpSpMkLst>
            <pc:docMk/>
            <pc:sldMk cId="1163831207" sldId="316"/>
            <ac:grpSpMk id="9" creationId="{ACC8C5C1-8BF5-5CE4-024E-B9A4C51F820C}"/>
          </ac:grpSpMkLst>
        </pc:grpChg>
        <pc:grpChg chg="del">
          <ac:chgData name="LASSIBILLE Mathieu" userId="S::mathieu.lassibille.edu@groupe-gema.com::b44c1025-d5a3-481f-9e8c-e0269db7fe90" providerId="AD" clId="Web-{1538B461-87E6-11F9-41A1-53A48111A21B}" dt="2023-05-09T13:05:30.592" v="8"/>
          <ac:grpSpMkLst>
            <pc:docMk/>
            <pc:sldMk cId="1163831207" sldId="316"/>
            <ac:grpSpMk id="337" creationId="{00000000-0000-0000-0000-000000000000}"/>
          </ac:grpSpMkLst>
        </pc:grpChg>
      </pc:sldChg>
      <pc:sldChg chg="del">
        <pc:chgData name="LASSIBILLE Mathieu" userId="S::mathieu.lassibille.edu@groupe-gema.com::b44c1025-d5a3-481f-9e8c-e0269db7fe90" providerId="AD" clId="Web-{1538B461-87E6-11F9-41A1-53A48111A21B}" dt="2023-05-09T13:02:34.767" v="4"/>
        <pc:sldMkLst>
          <pc:docMk/>
          <pc:sldMk cId="2197217425" sldId="317"/>
        </pc:sldMkLst>
      </pc:sldChg>
      <pc:sldChg chg="modSp">
        <pc:chgData name="LASSIBILLE Mathieu" userId="S::mathieu.lassibille.edu@groupe-gema.com::b44c1025-d5a3-481f-9e8c-e0269db7fe90" providerId="AD" clId="Web-{1538B461-87E6-11F9-41A1-53A48111A21B}" dt="2023-05-09T13:12:19.041" v="54" actId="20577"/>
        <pc:sldMkLst>
          <pc:docMk/>
          <pc:sldMk cId="2234099143" sldId="318"/>
        </pc:sldMkLst>
        <pc:spChg chg="mod">
          <ac:chgData name="LASSIBILLE Mathieu" userId="S::mathieu.lassibille.edu@groupe-gema.com::b44c1025-d5a3-481f-9e8c-e0269db7fe90" providerId="AD" clId="Web-{1538B461-87E6-11F9-41A1-53A48111A21B}" dt="2023-05-09T13:12:09.634" v="51" actId="20577"/>
          <ac:spMkLst>
            <pc:docMk/>
            <pc:sldMk cId="2234099143" sldId="318"/>
            <ac:spMk id="10" creationId="{918042A8-47F3-5896-8672-97D43857AB34}"/>
          </ac:spMkLst>
        </pc:spChg>
        <pc:spChg chg="mod">
          <ac:chgData name="LASSIBILLE Mathieu" userId="S::mathieu.lassibille.edu@groupe-gema.com::b44c1025-d5a3-481f-9e8c-e0269db7fe90" providerId="AD" clId="Web-{1538B461-87E6-11F9-41A1-53A48111A21B}" dt="2023-05-09T13:12:19.041" v="54" actId="20577"/>
          <ac:spMkLst>
            <pc:docMk/>
            <pc:sldMk cId="2234099143" sldId="318"/>
            <ac:spMk id="17" creationId="{C6D229D6-36A1-668F-4227-DB6F9BE1C9CA}"/>
          </ac:spMkLst>
        </pc:spChg>
      </pc:sldChg>
      <pc:sldChg chg="modSp">
        <pc:chgData name="LASSIBILLE Mathieu" userId="S::mathieu.lassibille.edu@groupe-gema.com::b44c1025-d5a3-481f-9e8c-e0269db7fe90" providerId="AD" clId="Web-{1538B461-87E6-11F9-41A1-53A48111A21B}" dt="2023-05-09T13:11:54.680" v="49" actId="20577"/>
        <pc:sldMkLst>
          <pc:docMk/>
          <pc:sldMk cId="783780394" sldId="319"/>
        </pc:sldMkLst>
        <pc:spChg chg="mod">
          <ac:chgData name="LASSIBILLE Mathieu" userId="S::mathieu.lassibille.edu@groupe-gema.com::b44c1025-d5a3-481f-9e8c-e0269db7fe90" providerId="AD" clId="Web-{1538B461-87E6-11F9-41A1-53A48111A21B}" dt="2023-05-09T13:11:54.680" v="49" actId="20577"/>
          <ac:spMkLst>
            <pc:docMk/>
            <pc:sldMk cId="783780394" sldId="319"/>
            <ac:spMk id="5" creationId="{40E79468-1B1C-C429-C739-D779B364A61A}"/>
          </ac:spMkLst>
        </pc:spChg>
      </pc:sldChg>
      <pc:sldChg chg="modSp">
        <pc:chgData name="LASSIBILLE Mathieu" userId="S::mathieu.lassibille.edu@groupe-gema.com::b44c1025-d5a3-481f-9e8c-e0269db7fe90" providerId="AD" clId="Web-{1538B461-87E6-11F9-41A1-53A48111A21B}" dt="2023-05-09T13:11:44.804" v="48" actId="14100"/>
        <pc:sldMkLst>
          <pc:docMk/>
          <pc:sldMk cId="1915236216" sldId="320"/>
        </pc:sldMkLst>
        <pc:spChg chg="mod">
          <ac:chgData name="LASSIBILLE Mathieu" userId="S::mathieu.lassibille.edu@groupe-gema.com::b44c1025-d5a3-481f-9e8c-e0269db7fe90" providerId="AD" clId="Web-{1538B461-87E6-11F9-41A1-53A48111A21B}" dt="2023-05-09T13:11:44.804" v="48" actId="14100"/>
          <ac:spMkLst>
            <pc:docMk/>
            <pc:sldMk cId="1915236216" sldId="320"/>
            <ac:spMk id="6" creationId="{C33FA628-E9A6-4E51-F6BA-B85DF642D1E9}"/>
          </ac:spMkLst>
        </pc:spChg>
      </pc:sldChg>
      <pc:sldChg chg="modSp">
        <pc:chgData name="LASSIBILLE Mathieu" userId="S::mathieu.lassibille.edu@groupe-gema.com::b44c1025-d5a3-481f-9e8c-e0269db7fe90" providerId="AD" clId="Web-{1538B461-87E6-11F9-41A1-53A48111A21B}" dt="2023-05-09T13:11:16.786" v="44" actId="14100"/>
        <pc:sldMkLst>
          <pc:docMk/>
          <pc:sldMk cId="98480715" sldId="321"/>
        </pc:sldMkLst>
        <pc:spChg chg="mod">
          <ac:chgData name="LASSIBILLE Mathieu" userId="S::mathieu.lassibille.edu@groupe-gema.com::b44c1025-d5a3-481f-9e8c-e0269db7fe90" providerId="AD" clId="Web-{1538B461-87E6-11F9-41A1-53A48111A21B}" dt="2023-05-09T13:11:16.786" v="44" actId="14100"/>
          <ac:spMkLst>
            <pc:docMk/>
            <pc:sldMk cId="98480715" sldId="321"/>
            <ac:spMk id="15" creationId="{4CCB8269-52EA-295C-9BC3-043C94966B35}"/>
          </ac:spMkLst>
        </pc:spChg>
      </pc:sldChg>
      <pc:sldChg chg="modSp">
        <pc:chgData name="LASSIBILLE Mathieu" userId="S::mathieu.lassibille.edu@groupe-gema.com::b44c1025-d5a3-481f-9e8c-e0269db7fe90" providerId="AD" clId="Web-{1538B461-87E6-11F9-41A1-53A48111A21B}" dt="2023-05-09T13:10:44.566" v="41" actId="20577"/>
        <pc:sldMkLst>
          <pc:docMk/>
          <pc:sldMk cId="1560074267" sldId="322"/>
        </pc:sldMkLst>
        <pc:spChg chg="mod">
          <ac:chgData name="LASSIBILLE Mathieu" userId="S::mathieu.lassibille.edu@groupe-gema.com::b44c1025-d5a3-481f-9e8c-e0269db7fe90" providerId="AD" clId="Web-{1538B461-87E6-11F9-41A1-53A48111A21B}" dt="2023-05-09T13:10:44.566" v="41" actId="20577"/>
          <ac:spMkLst>
            <pc:docMk/>
            <pc:sldMk cId="1560074267" sldId="322"/>
            <ac:spMk id="4" creationId="{D44912C1-6D71-FF19-DCF9-AF028C48CE02}"/>
          </ac:spMkLst>
        </pc:spChg>
      </pc:sldChg>
      <pc:sldChg chg="modSp">
        <pc:chgData name="LASSIBILLE Mathieu" userId="S::mathieu.lassibille.edu@groupe-gema.com::b44c1025-d5a3-481f-9e8c-e0269db7fe90" providerId="AD" clId="Web-{1538B461-87E6-11F9-41A1-53A48111A21B}" dt="2023-05-09T13:10:07.673" v="38" actId="14100"/>
        <pc:sldMkLst>
          <pc:docMk/>
          <pc:sldMk cId="3176852513" sldId="323"/>
        </pc:sldMkLst>
        <pc:spChg chg="mod">
          <ac:chgData name="LASSIBILLE Mathieu" userId="S::mathieu.lassibille.edu@groupe-gema.com::b44c1025-d5a3-481f-9e8c-e0269db7fe90" providerId="AD" clId="Web-{1538B461-87E6-11F9-41A1-53A48111A21B}" dt="2023-05-09T13:10:07.673" v="38" actId="14100"/>
          <ac:spMkLst>
            <pc:docMk/>
            <pc:sldMk cId="3176852513" sldId="323"/>
            <ac:spMk id="15" creationId="{4CCB8269-52EA-295C-9BC3-043C94966B35}"/>
          </ac:spMkLst>
        </pc:spChg>
      </pc:sldChg>
      <pc:sldChg chg="modSp">
        <pc:chgData name="LASSIBILLE Mathieu" userId="S::mathieu.lassibille.edu@groupe-gema.com::b44c1025-d5a3-481f-9e8c-e0269db7fe90" providerId="AD" clId="Web-{1538B461-87E6-11F9-41A1-53A48111A21B}" dt="2023-05-09T13:10:19.173" v="40" actId="14100"/>
        <pc:sldMkLst>
          <pc:docMk/>
          <pc:sldMk cId="3230369510" sldId="324"/>
        </pc:sldMkLst>
        <pc:spChg chg="mod">
          <ac:chgData name="LASSIBILLE Mathieu" userId="S::mathieu.lassibille.edu@groupe-gema.com::b44c1025-d5a3-481f-9e8c-e0269db7fe90" providerId="AD" clId="Web-{1538B461-87E6-11F9-41A1-53A48111A21B}" dt="2023-05-09T13:10:19.173" v="40" actId="14100"/>
          <ac:spMkLst>
            <pc:docMk/>
            <pc:sldMk cId="3230369510" sldId="324"/>
            <ac:spMk id="6" creationId="{C33FA628-E9A6-4E51-F6BA-B85DF642D1E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e710ee6ade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e710ee6ade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e710ee6ade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e710ee6ade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286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e710ee6ade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e710ee6ade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32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e710ee6ade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e710ee6ade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709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e710ee6ade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e710ee6ade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210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e710ee6ade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e710ee6ade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6806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e710ee6ade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e710ee6ade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354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e710ee6ade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e710ee6ade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0463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e710ee6ade_0_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e710ee6ade_0_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710ee6ad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e710ee6ad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811cd571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e811cd5716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811cd571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e811cd5716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200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811cd571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e811cd5716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886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710ee6ade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e710ee6ade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710ee6ad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710ee6ad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710ee6ade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710ee6ade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710ee6ade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e710ee6ade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30625" y="4473225"/>
            <a:ext cx="4115987" cy="769394"/>
          </a:xfrm>
          <a:custGeom>
            <a:avLst/>
            <a:gdLst/>
            <a:ahLst/>
            <a:cxnLst/>
            <a:rect l="l" t="t" r="r" b="b"/>
            <a:pathLst>
              <a:path w="85129" h="15913" extrusionOk="0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965275" y="-156625"/>
            <a:ext cx="2453450" cy="1580500"/>
          </a:xfrm>
          <a:custGeom>
            <a:avLst/>
            <a:gdLst/>
            <a:ahLst/>
            <a:cxnLst/>
            <a:rect l="l" t="t" r="r" b="b"/>
            <a:pathLst>
              <a:path w="98138" h="63220" extrusionOk="0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36925" y="-539850"/>
            <a:ext cx="3075550" cy="1928900"/>
          </a:xfrm>
          <a:custGeom>
            <a:avLst/>
            <a:gdLst/>
            <a:ahLst/>
            <a:cxnLst/>
            <a:rect l="l" t="t" r="r" b="b"/>
            <a:pathLst>
              <a:path w="123022" h="77156" extrusionOk="0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3995726">
            <a:off x="-130622" y="3655115"/>
            <a:ext cx="2199510" cy="1987525"/>
          </a:xfrm>
          <a:custGeom>
            <a:avLst/>
            <a:gdLst/>
            <a:ahLst/>
            <a:cxnLst/>
            <a:rect l="l" t="t" r="r" b="b"/>
            <a:pathLst>
              <a:path w="69217" h="62546" extrusionOk="0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644234">
            <a:off x="6088289" y="3622766"/>
            <a:ext cx="3520410" cy="1799358"/>
          </a:xfrm>
          <a:custGeom>
            <a:avLst/>
            <a:gdLst/>
            <a:ahLst/>
            <a:cxnLst/>
            <a:rect l="l" t="t" r="r" b="b"/>
            <a:pathLst>
              <a:path w="48102" h="24585" extrusionOk="0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798250" y="-738525"/>
            <a:ext cx="3075543" cy="2222829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430479">
            <a:off x="48915" y="-222860"/>
            <a:ext cx="2155859" cy="1948081"/>
          </a:xfrm>
          <a:custGeom>
            <a:avLst/>
            <a:gdLst/>
            <a:ahLst/>
            <a:cxnLst/>
            <a:rect l="l" t="t" r="r" b="b"/>
            <a:pathLst>
              <a:path w="69217" h="62546" extrusionOk="0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098900" y="3115900"/>
            <a:ext cx="2290125" cy="2206451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597000" y="1369050"/>
            <a:ext cx="5115900" cy="19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50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762900" y="3607600"/>
            <a:ext cx="3563100" cy="2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2794625" y="4306375"/>
            <a:ext cx="4747219" cy="887388"/>
          </a:xfrm>
          <a:custGeom>
            <a:avLst/>
            <a:gdLst/>
            <a:ahLst/>
            <a:cxnLst/>
            <a:rect l="l" t="t" r="r" b="b"/>
            <a:pathLst>
              <a:path w="85129" h="15913" extrusionOk="0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1"/>
          <p:cNvSpPr/>
          <p:nvPr/>
        </p:nvSpPr>
        <p:spPr>
          <a:xfrm rot="5400000">
            <a:off x="-471136" y="3834293"/>
            <a:ext cx="2246179" cy="1460600"/>
          </a:xfrm>
          <a:custGeom>
            <a:avLst/>
            <a:gdLst/>
            <a:ahLst/>
            <a:cxnLst/>
            <a:rect l="l" t="t" r="r" b="b"/>
            <a:pathLst>
              <a:path w="27509" h="17888" extrusionOk="0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/>
          <p:nvPr/>
        </p:nvSpPr>
        <p:spPr>
          <a:xfrm flipH="1">
            <a:off x="-30975" y="-39975"/>
            <a:ext cx="3514322" cy="2263908"/>
          </a:xfrm>
          <a:custGeom>
            <a:avLst/>
            <a:gdLst/>
            <a:ahLst/>
            <a:cxnLst/>
            <a:rect l="l" t="t" r="r" b="b"/>
            <a:pathLst>
              <a:path w="98138" h="63220" extrusionOk="0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/>
          <p:nvPr/>
        </p:nvSpPr>
        <p:spPr>
          <a:xfrm>
            <a:off x="6772625" y="3900325"/>
            <a:ext cx="2531000" cy="1293450"/>
          </a:xfrm>
          <a:custGeom>
            <a:avLst/>
            <a:gdLst/>
            <a:ahLst/>
            <a:cxnLst/>
            <a:rect l="l" t="t" r="r" b="b"/>
            <a:pathLst>
              <a:path w="101240" h="51738" extrusionOk="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title" hasCustomPrompt="1"/>
          </p:nvPr>
        </p:nvSpPr>
        <p:spPr>
          <a:xfrm>
            <a:off x="3925525" y="1406850"/>
            <a:ext cx="4551900" cy="196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1"/>
          </p:nvPr>
        </p:nvSpPr>
        <p:spPr>
          <a:xfrm>
            <a:off x="3927157" y="3342625"/>
            <a:ext cx="4548600" cy="2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/>
          <p:nvPr/>
        </p:nvSpPr>
        <p:spPr>
          <a:xfrm>
            <a:off x="7916175" y="4193400"/>
            <a:ext cx="1538510" cy="1000431"/>
          </a:xfrm>
          <a:custGeom>
            <a:avLst/>
            <a:gdLst/>
            <a:ahLst/>
            <a:cxnLst/>
            <a:rect l="l" t="t" r="r" b="b"/>
            <a:pathLst>
              <a:path w="27509" h="17888" extrusionOk="0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3"/>
          <p:cNvSpPr/>
          <p:nvPr/>
        </p:nvSpPr>
        <p:spPr>
          <a:xfrm rot="5400000">
            <a:off x="213009" y="3380700"/>
            <a:ext cx="1000431" cy="2971193"/>
          </a:xfrm>
          <a:custGeom>
            <a:avLst/>
            <a:gdLst/>
            <a:ahLst/>
            <a:cxnLst/>
            <a:rect l="l" t="t" r="r" b="b"/>
            <a:pathLst>
              <a:path w="8941" h="26554" extrusionOk="0">
                <a:moveTo>
                  <a:pt x="4437" y="535"/>
                </a:moveTo>
                <a:cubicBezTo>
                  <a:pt x="2269" y="1335"/>
                  <a:pt x="701" y="3570"/>
                  <a:pt x="334" y="5938"/>
                </a:cubicBezTo>
                <a:cubicBezTo>
                  <a:pt x="0" y="8340"/>
                  <a:pt x="834" y="10775"/>
                  <a:pt x="2402" y="12510"/>
                </a:cubicBezTo>
                <a:cubicBezTo>
                  <a:pt x="3469" y="13711"/>
                  <a:pt x="4870" y="14611"/>
                  <a:pt x="5571" y="16079"/>
                </a:cubicBezTo>
                <a:cubicBezTo>
                  <a:pt x="6538" y="18181"/>
                  <a:pt x="5804" y="20682"/>
                  <a:pt x="5237" y="22917"/>
                </a:cubicBezTo>
                <a:cubicBezTo>
                  <a:pt x="4937" y="24085"/>
                  <a:pt x="4670" y="25352"/>
                  <a:pt x="4670" y="26553"/>
                </a:cubicBezTo>
                <a:lnTo>
                  <a:pt x="8940" y="26553"/>
                </a:lnTo>
                <a:lnTo>
                  <a:pt x="8940" y="434"/>
                </a:lnTo>
                <a:cubicBezTo>
                  <a:pt x="7406" y="68"/>
                  <a:pt x="5871" y="1"/>
                  <a:pt x="4437" y="53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3"/>
          <p:cNvSpPr/>
          <p:nvPr/>
        </p:nvSpPr>
        <p:spPr>
          <a:xfrm>
            <a:off x="-681475" y="-849132"/>
            <a:ext cx="2789405" cy="2016024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>
            <a:off x="7377925" y="3965475"/>
            <a:ext cx="1917225" cy="1847175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"/>
          </p:nvPr>
        </p:nvSpPr>
        <p:spPr>
          <a:xfrm>
            <a:off x="1698000" y="1607750"/>
            <a:ext cx="2741700" cy="53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1698900" y="2304824"/>
            <a:ext cx="2739900" cy="5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3" hasCustomPrompt="1"/>
          </p:nvPr>
        </p:nvSpPr>
        <p:spPr>
          <a:xfrm>
            <a:off x="815358" y="1647350"/>
            <a:ext cx="6789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4"/>
          </p:nvPr>
        </p:nvSpPr>
        <p:spPr>
          <a:xfrm>
            <a:off x="1671845" y="3152150"/>
            <a:ext cx="2741700" cy="53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1672746" y="3848766"/>
            <a:ext cx="2739900" cy="5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6" hasCustomPrompt="1"/>
          </p:nvPr>
        </p:nvSpPr>
        <p:spPr>
          <a:xfrm>
            <a:off x="813816" y="3172850"/>
            <a:ext cx="6789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7"/>
          </p:nvPr>
        </p:nvSpPr>
        <p:spPr>
          <a:xfrm>
            <a:off x="5685076" y="1626650"/>
            <a:ext cx="2745600" cy="53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R="45720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8"/>
          </p:nvPr>
        </p:nvSpPr>
        <p:spPr>
          <a:xfrm>
            <a:off x="5685928" y="2304288"/>
            <a:ext cx="2744100" cy="5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 hasCustomPrompt="1"/>
          </p:nvPr>
        </p:nvSpPr>
        <p:spPr>
          <a:xfrm>
            <a:off x="4829393" y="1647361"/>
            <a:ext cx="6771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/>
          </p:nvPr>
        </p:nvSpPr>
        <p:spPr>
          <a:xfrm>
            <a:off x="5685076" y="3152150"/>
            <a:ext cx="2745600" cy="53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R="45720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4"/>
          </p:nvPr>
        </p:nvSpPr>
        <p:spPr>
          <a:xfrm>
            <a:off x="5685928" y="3849660"/>
            <a:ext cx="2744100" cy="50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 hasCustomPrompt="1"/>
          </p:nvPr>
        </p:nvSpPr>
        <p:spPr>
          <a:xfrm>
            <a:off x="4829393" y="3172856"/>
            <a:ext cx="6771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4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 rot="10800000">
            <a:off x="7126268" y="-29887"/>
            <a:ext cx="2117712" cy="1377063"/>
          </a:xfrm>
          <a:custGeom>
            <a:avLst/>
            <a:gdLst/>
            <a:ahLst/>
            <a:cxnLst/>
            <a:rect l="l" t="t" r="r" b="b"/>
            <a:pathLst>
              <a:path w="27509" h="17888" extrusionOk="0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4"/>
          <p:cNvSpPr/>
          <p:nvPr/>
        </p:nvSpPr>
        <p:spPr>
          <a:xfrm rot="10800000">
            <a:off x="-3093192" y="2632759"/>
            <a:ext cx="4684127" cy="3017491"/>
          </a:xfrm>
          <a:custGeom>
            <a:avLst/>
            <a:gdLst/>
            <a:ahLst/>
            <a:cxnLst/>
            <a:rect l="l" t="t" r="r" b="b"/>
            <a:pathLst>
              <a:path w="98138" h="63220" extrusionOk="0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 rot="10800000">
            <a:off x="-3346390" y="1967594"/>
            <a:ext cx="5871840" cy="3682656"/>
          </a:xfrm>
          <a:custGeom>
            <a:avLst/>
            <a:gdLst/>
            <a:ahLst/>
            <a:cxnLst/>
            <a:rect l="l" t="t" r="r" b="b"/>
            <a:pathLst>
              <a:path w="123022" h="77156" extrusionOk="0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595700" y="3157300"/>
            <a:ext cx="5952600" cy="37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 b="1"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1595700" y="1611800"/>
            <a:ext cx="5951400" cy="129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 rot="10800000" flipH="1">
            <a:off x="6726600" y="-233325"/>
            <a:ext cx="2947210" cy="1506323"/>
          </a:xfrm>
          <a:custGeom>
            <a:avLst/>
            <a:gdLst/>
            <a:ahLst/>
            <a:cxnLst/>
            <a:rect l="l" t="t" r="r" b="b"/>
            <a:pathLst>
              <a:path w="48102" h="24585" extrusionOk="0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 rot="10800000" flipH="1">
            <a:off x="-798250" y="3199269"/>
            <a:ext cx="3075543" cy="2222829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 rot="10369521" flipH="1">
            <a:off x="-177835" y="3407852"/>
            <a:ext cx="2155859" cy="1948081"/>
          </a:xfrm>
          <a:custGeom>
            <a:avLst/>
            <a:gdLst/>
            <a:ahLst/>
            <a:cxnLst/>
            <a:rect l="l" t="t" r="r" b="b"/>
            <a:pathLst>
              <a:path w="69217" h="62546" extrusionOk="0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rot="10800000" flipH="1">
            <a:off x="7318425" y="-149877"/>
            <a:ext cx="1917225" cy="1847175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2140950" y="1473238"/>
            <a:ext cx="4864500" cy="80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45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2138550" y="2361274"/>
            <a:ext cx="4866900" cy="12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-21275" y="-60700"/>
            <a:ext cx="2635657" cy="1136802"/>
          </a:xfrm>
          <a:custGeom>
            <a:avLst/>
            <a:gdLst/>
            <a:ahLst/>
            <a:cxnLst/>
            <a:rect l="l" t="t" r="r" b="b"/>
            <a:pathLst>
              <a:path w="66515" h="28689" extrusionOk="0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6"/>
          <p:cNvSpPr/>
          <p:nvPr/>
        </p:nvSpPr>
        <p:spPr>
          <a:xfrm rot="10800000">
            <a:off x="6034253" y="4475810"/>
            <a:ext cx="3336125" cy="833615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776299" y="3228725"/>
            <a:ext cx="23133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1"/>
          </p:nvPr>
        </p:nvSpPr>
        <p:spPr>
          <a:xfrm>
            <a:off x="778249" y="3718907"/>
            <a:ext cx="2309400" cy="79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title" idx="2"/>
          </p:nvPr>
        </p:nvSpPr>
        <p:spPr>
          <a:xfrm>
            <a:off x="3415350" y="3228725"/>
            <a:ext cx="23133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3"/>
          </p:nvPr>
        </p:nvSpPr>
        <p:spPr>
          <a:xfrm>
            <a:off x="3415350" y="3718907"/>
            <a:ext cx="2313300" cy="79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 idx="4"/>
          </p:nvPr>
        </p:nvSpPr>
        <p:spPr>
          <a:xfrm>
            <a:off x="6031851" y="3228725"/>
            <a:ext cx="23133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5"/>
          </p:nvPr>
        </p:nvSpPr>
        <p:spPr>
          <a:xfrm>
            <a:off x="6031851" y="3718907"/>
            <a:ext cx="2313300" cy="79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title" idx="6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7749100" y="3505025"/>
            <a:ext cx="1917225" cy="1847175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 flipH="1">
            <a:off x="5818606" y="-1008971"/>
            <a:ext cx="3641723" cy="3911762"/>
          </a:xfrm>
          <a:custGeom>
            <a:avLst/>
            <a:gdLst/>
            <a:ahLst/>
            <a:cxnLst/>
            <a:rect l="l" t="t" r="r" b="b"/>
            <a:pathLst>
              <a:path w="53539" h="57509" extrusionOk="0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7"/>
          <p:cNvSpPr/>
          <p:nvPr/>
        </p:nvSpPr>
        <p:spPr>
          <a:xfrm flipH="1">
            <a:off x="6437789" y="909179"/>
            <a:ext cx="1080149" cy="1062207"/>
          </a:xfrm>
          <a:custGeom>
            <a:avLst/>
            <a:gdLst/>
            <a:ahLst/>
            <a:cxnLst/>
            <a:rect l="l" t="t" r="r" b="b"/>
            <a:pathLst>
              <a:path w="28054" h="27588" extrusionOk="0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7"/>
          <p:cNvSpPr/>
          <p:nvPr/>
        </p:nvSpPr>
        <p:spPr>
          <a:xfrm rot="10800000">
            <a:off x="5526361" y="3306202"/>
            <a:ext cx="3897993" cy="1992042"/>
          </a:xfrm>
          <a:custGeom>
            <a:avLst/>
            <a:gdLst/>
            <a:ahLst/>
            <a:cxnLst/>
            <a:rect l="l" t="t" r="r" b="b"/>
            <a:pathLst>
              <a:path w="101240" h="51738" extrusionOk="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-19325" y="-87300"/>
            <a:ext cx="3138011" cy="1353475"/>
          </a:xfrm>
          <a:custGeom>
            <a:avLst/>
            <a:gdLst/>
            <a:ahLst/>
            <a:cxnLst/>
            <a:rect l="l" t="t" r="r" b="b"/>
            <a:pathLst>
              <a:path w="66515" h="28689" extrusionOk="0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1709188" y="1440719"/>
            <a:ext cx="3264300" cy="40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"/>
          </p:nvPr>
        </p:nvSpPr>
        <p:spPr>
          <a:xfrm>
            <a:off x="1708738" y="1936372"/>
            <a:ext cx="3265200" cy="176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/>
          <p:nvPr/>
        </p:nvSpPr>
        <p:spPr>
          <a:xfrm>
            <a:off x="576600" y="3109350"/>
            <a:ext cx="4460258" cy="2279644"/>
          </a:xfrm>
          <a:custGeom>
            <a:avLst/>
            <a:gdLst/>
            <a:ahLst/>
            <a:cxnLst/>
            <a:rect l="l" t="t" r="r" b="b"/>
            <a:pathLst>
              <a:path w="48102" h="24585" extrusionOk="0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3918840" y="4487355"/>
            <a:ext cx="946605" cy="720462"/>
          </a:xfrm>
          <a:custGeom>
            <a:avLst/>
            <a:gdLst/>
            <a:ahLst/>
            <a:cxnLst/>
            <a:rect l="l" t="t" r="r" b="b"/>
            <a:pathLst>
              <a:path w="18715" h="14244" extrusionOk="0">
                <a:moveTo>
                  <a:pt x="15445" y="1735"/>
                </a:moveTo>
                <a:cubicBezTo>
                  <a:pt x="14378" y="1034"/>
                  <a:pt x="13044" y="534"/>
                  <a:pt x="11442" y="334"/>
                </a:cubicBezTo>
                <a:cubicBezTo>
                  <a:pt x="9674" y="67"/>
                  <a:pt x="7840" y="0"/>
                  <a:pt x="6205" y="634"/>
                </a:cubicBezTo>
                <a:cubicBezTo>
                  <a:pt x="3970" y="1468"/>
                  <a:pt x="2369" y="3536"/>
                  <a:pt x="1535" y="5804"/>
                </a:cubicBezTo>
                <a:cubicBezTo>
                  <a:pt x="635" y="8206"/>
                  <a:pt x="1" y="11542"/>
                  <a:pt x="501" y="14244"/>
                </a:cubicBezTo>
                <a:lnTo>
                  <a:pt x="16880" y="14244"/>
                </a:lnTo>
                <a:cubicBezTo>
                  <a:pt x="17013" y="14077"/>
                  <a:pt x="17113" y="13910"/>
                  <a:pt x="17180" y="13810"/>
                </a:cubicBezTo>
                <a:cubicBezTo>
                  <a:pt x="17880" y="12543"/>
                  <a:pt x="18181" y="11142"/>
                  <a:pt x="18347" y="9707"/>
                </a:cubicBezTo>
                <a:cubicBezTo>
                  <a:pt x="18714" y="6038"/>
                  <a:pt x="17814" y="3336"/>
                  <a:pt x="15445" y="173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/>
          <p:nvPr/>
        </p:nvSpPr>
        <p:spPr>
          <a:xfrm rot="-10445712">
            <a:off x="82197" y="-539280"/>
            <a:ext cx="3641534" cy="3508483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1966325" y="1334050"/>
            <a:ext cx="622125" cy="600725"/>
          </a:xfrm>
          <a:custGeom>
            <a:avLst/>
            <a:gdLst/>
            <a:ahLst/>
            <a:cxnLst/>
            <a:rect l="l" t="t" r="r" b="b"/>
            <a:pathLst>
              <a:path w="24885" h="24029" extrusionOk="0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4942838" y="1440719"/>
            <a:ext cx="3264300" cy="40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1"/>
          </p:nvPr>
        </p:nvSpPr>
        <p:spPr>
          <a:xfrm>
            <a:off x="4942388" y="1936372"/>
            <a:ext cx="3265200" cy="176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5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/>
          <p:nvPr/>
        </p:nvSpPr>
        <p:spPr>
          <a:xfrm>
            <a:off x="3929675" y="4535527"/>
            <a:ext cx="4002127" cy="748110"/>
          </a:xfrm>
          <a:custGeom>
            <a:avLst/>
            <a:gdLst/>
            <a:ahLst/>
            <a:cxnLst/>
            <a:rect l="l" t="t" r="r" b="b"/>
            <a:pathLst>
              <a:path w="85129" h="15913" extrusionOk="0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-40125" y="-49167"/>
            <a:ext cx="2605145" cy="650961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7615100" y="3954513"/>
            <a:ext cx="1917225" cy="1847175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9"/>
          <p:cNvSpPr/>
          <p:nvPr/>
        </p:nvSpPr>
        <p:spPr>
          <a:xfrm rot="10800000" flipH="1">
            <a:off x="-79600" y="-109724"/>
            <a:ext cx="2755853" cy="596752"/>
          </a:xfrm>
          <a:custGeom>
            <a:avLst/>
            <a:gdLst/>
            <a:ahLst/>
            <a:cxnLst/>
            <a:rect l="l" t="t" r="r" b="b"/>
            <a:pathLst>
              <a:path w="89965" h="19481" extrusionOk="0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905375" y="2156701"/>
            <a:ext cx="2094000" cy="41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1"/>
          </p:nvPr>
        </p:nvSpPr>
        <p:spPr>
          <a:xfrm>
            <a:off x="907862" y="2737725"/>
            <a:ext cx="2093100" cy="102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title" idx="2"/>
          </p:nvPr>
        </p:nvSpPr>
        <p:spPr>
          <a:xfrm>
            <a:off x="6144625" y="2015125"/>
            <a:ext cx="2094000" cy="41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3"/>
          </p:nvPr>
        </p:nvSpPr>
        <p:spPr>
          <a:xfrm>
            <a:off x="6144637" y="2589995"/>
            <a:ext cx="2094000" cy="102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title" idx="4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/>
          <p:nvPr/>
        </p:nvSpPr>
        <p:spPr>
          <a:xfrm>
            <a:off x="-804300" y="4317374"/>
            <a:ext cx="2023768" cy="1315931"/>
          </a:xfrm>
          <a:custGeom>
            <a:avLst/>
            <a:gdLst/>
            <a:ahLst/>
            <a:cxnLst/>
            <a:rect l="l" t="t" r="r" b="b"/>
            <a:pathLst>
              <a:path w="27509" h="17888" extrusionOk="0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 flipH="1">
            <a:off x="5818606" y="-1008971"/>
            <a:ext cx="3641723" cy="3911762"/>
          </a:xfrm>
          <a:custGeom>
            <a:avLst/>
            <a:gdLst/>
            <a:ahLst/>
            <a:cxnLst/>
            <a:rect l="l" t="t" r="r" b="b"/>
            <a:pathLst>
              <a:path w="53539" h="57509" extrusionOk="0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 rot="3180931">
            <a:off x="6093995" y="-214534"/>
            <a:ext cx="3897900" cy="1991995"/>
          </a:xfrm>
          <a:custGeom>
            <a:avLst/>
            <a:gdLst/>
            <a:ahLst/>
            <a:cxnLst/>
            <a:rect l="l" t="t" r="r" b="b"/>
            <a:pathLst>
              <a:path w="101240" h="51738" extrusionOk="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title" idx="2"/>
          </p:nvPr>
        </p:nvSpPr>
        <p:spPr>
          <a:xfrm>
            <a:off x="1307600" y="2661175"/>
            <a:ext cx="1883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ubTitle" idx="1"/>
          </p:nvPr>
        </p:nvSpPr>
        <p:spPr>
          <a:xfrm>
            <a:off x="1305650" y="3151350"/>
            <a:ext cx="1887600" cy="79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title" idx="3" hasCustomPrompt="1"/>
          </p:nvPr>
        </p:nvSpPr>
        <p:spPr>
          <a:xfrm>
            <a:off x="1831550" y="1558700"/>
            <a:ext cx="835800" cy="83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0" name="Google Shape;150;p20"/>
          <p:cNvSpPr txBox="1">
            <a:spLocks noGrp="1"/>
          </p:cNvSpPr>
          <p:nvPr>
            <p:ph type="title" idx="4"/>
          </p:nvPr>
        </p:nvSpPr>
        <p:spPr>
          <a:xfrm>
            <a:off x="3630150" y="2661175"/>
            <a:ext cx="1883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5"/>
          </p:nvPr>
        </p:nvSpPr>
        <p:spPr>
          <a:xfrm>
            <a:off x="3628200" y="3151350"/>
            <a:ext cx="1887600" cy="79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title" idx="6" hasCustomPrompt="1"/>
          </p:nvPr>
        </p:nvSpPr>
        <p:spPr>
          <a:xfrm>
            <a:off x="4154100" y="1571491"/>
            <a:ext cx="835800" cy="83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3" name="Google Shape;153;p20"/>
          <p:cNvSpPr txBox="1">
            <a:spLocks noGrp="1"/>
          </p:cNvSpPr>
          <p:nvPr>
            <p:ph type="title" idx="7"/>
          </p:nvPr>
        </p:nvSpPr>
        <p:spPr>
          <a:xfrm>
            <a:off x="5952700" y="2661175"/>
            <a:ext cx="1883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8"/>
          </p:nvPr>
        </p:nvSpPr>
        <p:spPr>
          <a:xfrm>
            <a:off x="5950750" y="3151350"/>
            <a:ext cx="1887600" cy="79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 idx="9" hasCustomPrompt="1"/>
          </p:nvPr>
        </p:nvSpPr>
        <p:spPr>
          <a:xfrm>
            <a:off x="6476650" y="1558700"/>
            <a:ext cx="835800" cy="83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 flipH="1">
            <a:off x="-2339200" y="-202835"/>
            <a:ext cx="3678948" cy="2369960"/>
          </a:xfrm>
          <a:custGeom>
            <a:avLst/>
            <a:gdLst/>
            <a:ahLst/>
            <a:cxnLst/>
            <a:rect l="l" t="t" r="r" b="b"/>
            <a:pathLst>
              <a:path w="98138" h="63220" extrusionOk="0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7277150" y="2601950"/>
            <a:ext cx="2933467" cy="2884739"/>
          </a:xfrm>
          <a:custGeom>
            <a:avLst/>
            <a:gdLst/>
            <a:ahLst/>
            <a:cxnLst/>
            <a:rect l="l" t="t" r="r" b="b"/>
            <a:pathLst>
              <a:path w="28054" h="27588" extrusionOk="0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7158125" y="-793875"/>
            <a:ext cx="3075550" cy="1928900"/>
          </a:xfrm>
          <a:custGeom>
            <a:avLst/>
            <a:gdLst/>
            <a:ahLst/>
            <a:cxnLst/>
            <a:rect l="l" t="t" r="r" b="b"/>
            <a:pathLst>
              <a:path w="123022" h="77156" extrusionOk="0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020206" y="1932275"/>
            <a:ext cx="5107800" cy="131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018406" y="3408100"/>
            <a:ext cx="5111400" cy="2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6004594" y="1530150"/>
            <a:ext cx="2121000" cy="196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7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/>
          <p:nvPr/>
        </p:nvSpPr>
        <p:spPr>
          <a:xfrm rot="10800000" flipH="1">
            <a:off x="7837877" y="2932289"/>
            <a:ext cx="3678948" cy="2369960"/>
          </a:xfrm>
          <a:custGeom>
            <a:avLst/>
            <a:gdLst/>
            <a:ahLst/>
            <a:cxnLst/>
            <a:rect l="l" t="t" r="r" b="b"/>
            <a:pathLst>
              <a:path w="98138" h="63220" extrusionOk="0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1"/>
          <p:cNvSpPr/>
          <p:nvPr/>
        </p:nvSpPr>
        <p:spPr>
          <a:xfrm rot="10800000">
            <a:off x="-1316617" y="-1310600"/>
            <a:ext cx="2933467" cy="2884739"/>
          </a:xfrm>
          <a:custGeom>
            <a:avLst/>
            <a:gdLst/>
            <a:ahLst/>
            <a:cxnLst/>
            <a:rect l="l" t="t" r="r" b="b"/>
            <a:pathLst>
              <a:path w="28054" h="27588" extrusionOk="0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1"/>
          <p:cNvSpPr/>
          <p:nvPr/>
        </p:nvSpPr>
        <p:spPr>
          <a:xfrm rot="10800000">
            <a:off x="-1339675" y="4064989"/>
            <a:ext cx="3075550" cy="1928900"/>
          </a:xfrm>
          <a:custGeom>
            <a:avLst/>
            <a:gdLst/>
            <a:ahLst/>
            <a:cxnLst/>
            <a:rect l="l" t="t" r="r" b="b"/>
            <a:pathLst>
              <a:path w="123022" h="77156" extrusionOk="0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1204188" y="1756923"/>
            <a:ext cx="3264300" cy="40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subTitle" idx="1"/>
          </p:nvPr>
        </p:nvSpPr>
        <p:spPr>
          <a:xfrm>
            <a:off x="1203750" y="2252577"/>
            <a:ext cx="3265200" cy="11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/>
          <p:nvPr/>
        </p:nvSpPr>
        <p:spPr>
          <a:xfrm>
            <a:off x="-112000" y="-808350"/>
            <a:ext cx="2045324" cy="2196988"/>
          </a:xfrm>
          <a:custGeom>
            <a:avLst/>
            <a:gdLst/>
            <a:ahLst/>
            <a:cxnLst/>
            <a:rect l="l" t="t" r="r" b="b"/>
            <a:pathLst>
              <a:path w="53539" h="57509" extrusionOk="0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6107775" y="-1417750"/>
            <a:ext cx="3075550" cy="1928900"/>
          </a:xfrm>
          <a:custGeom>
            <a:avLst/>
            <a:gdLst/>
            <a:ahLst/>
            <a:cxnLst/>
            <a:rect l="l" t="t" r="r" b="b"/>
            <a:pathLst>
              <a:path w="123022" h="77156" extrusionOk="0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138925" y="4678900"/>
            <a:ext cx="2249125" cy="487025"/>
          </a:xfrm>
          <a:custGeom>
            <a:avLst/>
            <a:gdLst/>
            <a:ahLst/>
            <a:cxnLst/>
            <a:rect l="l" t="t" r="r" b="b"/>
            <a:pathLst>
              <a:path w="89965" h="19481" extrusionOk="0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/>
          <p:nvPr/>
        </p:nvSpPr>
        <p:spPr>
          <a:xfrm rot="10800000">
            <a:off x="6981453" y="4599035"/>
            <a:ext cx="3336125" cy="833615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8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/>
          <p:nvPr/>
        </p:nvSpPr>
        <p:spPr>
          <a:xfrm flipH="1">
            <a:off x="8110630" y="-463650"/>
            <a:ext cx="2045324" cy="2196988"/>
          </a:xfrm>
          <a:custGeom>
            <a:avLst/>
            <a:gdLst/>
            <a:ahLst/>
            <a:cxnLst/>
            <a:rect l="l" t="t" r="r" b="b"/>
            <a:pathLst>
              <a:path w="53539" h="57509" extrusionOk="0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3"/>
          <p:cNvSpPr/>
          <p:nvPr/>
        </p:nvSpPr>
        <p:spPr>
          <a:xfrm flipH="1">
            <a:off x="-2205846" y="-379750"/>
            <a:ext cx="3075550" cy="1928900"/>
          </a:xfrm>
          <a:custGeom>
            <a:avLst/>
            <a:gdLst/>
            <a:ahLst/>
            <a:cxnLst/>
            <a:rect l="l" t="t" r="r" b="b"/>
            <a:pathLst>
              <a:path w="123022" h="77156" extrusionOk="0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3"/>
          <p:cNvSpPr/>
          <p:nvPr/>
        </p:nvSpPr>
        <p:spPr>
          <a:xfrm flipH="1">
            <a:off x="6875929" y="4837375"/>
            <a:ext cx="2249125" cy="487025"/>
          </a:xfrm>
          <a:custGeom>
            <a:avLst/>
            <a:gdLst/>
            <a:ahLst/>
            <a:cxnLst/>
            <a:rect l="l" t="t" r="r" b="b"/>
            <a:pathLst>
              <a:path w="89965" h="19481" extrusionOk="0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/>
          <p:nvPr/>
        </p:nvSpPr>
        <p:spPr>
          <a:xfrm rot="10800000" flipH="1">
            <a:off x="-1878175" y="4448485"/>
            <a:ext cx="3336125" cy="833615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9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/>
          <p:nvPr/>
        </p:nvSpPr>
        <p:spPr>
          <a:xfrm>
            <a:off x="-66075" y="-105750"/>
            <a:ext cx="2992011" cy="1290503"/>
          </a:xfrm>
          <a:custGeom>
            <a:avLst/>
            <a:gdLst/>
            <a:ahLst/>
            <a:cxnLst/>
            <a:rect l="l" t="t" r="r" b="b"/>
            <a:pathLst>
              <a:path w="66515" h="28689" extrusionOk="0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4"/>
          <p:cNvSpPr/>
          <p:nvPr/>
        </p:nvSpPr>
        <p:spPr>
          <a:xfrm>
            <a:off x="-828325" y="-294825"/>
            <a:ext cx="1730425" cy="1563650"/>
          </a:xfrm>
          <a:custGeom>
            <a:avLst/>
            <a:gdLst/>
            <a:ahLst/>
            <a:cxnLst/>
            <a:rect l="l" t="t" r="r" b="b"/>
            <a:pathLst>
              <a:path w="69217" h="62546" extrusionOk="0">
                <a:moveTo>
                  <a:pt x="68549" y="368"/>
                </a:moveTo>
                <a:cubicBezTo>
                  <a:pt x="68015" y="5004"/>
                  <a:pt x="65680" y="9007"/>
                  <a:pt x="62211" y="12043"/>
                </a:cubicBezTo>
                <a:cubicBezTo>
                  <a:pt x="58542" y="15312"/>
                  <a:pt x="54005" y="16446"/>
                  <a:pt x="49202" y="16313"/>
                </a:cubicBezTo>
                <a:cubicBezTo>
                  <a:pt x="44932" y="16179"/>
                  <a:pt x="41163" y="16413"/>
                  <a:pt x="38327" y="19948"/>
                </a:cubicBezTo>
                <a:cubicBezTo>
                  <a:pt x="35592" y="23284"/>
                  <a:pt x="35559" y="27821"/>
                  <a:pt x="35259" y="31857"/>
                </a:cubicBezTo>
                <a:cubicBezTo>
                  <a:pt x="34825" y="37328"/>
                  <a:pt x="32824" y="41564"/>
                  <a:pt x="27553" y="43766"/>
                </a:cubicBezTo>
                <a:cubicBezTo>
                  <a:pt x="23550" y="45433"/>
                  <a:pt x="19080" y="45433"/>
                  <a:pt x="14844" y="45667"/>
                </a:cubicBezTo>
                <a:cubicBezTo>
                  <a:pt x="11141" y="45867"/>
                  <a:pt x="7305" y="46501"/>
                  <a:pt x="4470" y="49136"/>
                </a:cubicBezTo>
                <a:cubicBezTo>
                  <a:pt x="1201" y="52172"/>
                  <a:pt x="467" y="57942"/>
                  <a:pt x="33" y="62145"/>
                </a:cubicBezTo>
                <a:cubicBezTo>
                  <a:pt x="0" y="62546"/>
                  <a:pt x="634" y="62546"/>
                  <a:pt x="667" y="62145"/>
                </a:cubicBezTo>
                <a:cubicBezTo>
                  <a:pt x="1234" y="56541"/>
                  <a:pt x="2469" y="49803"/>
                  <a:pt x="8239" y="47468"/>
                </a:cubicBezTo>
                <a:cubicBezTo>
                  <a:pt x="12342" y="45800"/>
                  <a:pt x="17079" y="46367"/>
                  <a:pt x="21382" y="45867"/>
                </a:cubicBezTo>
                <a:cubicBezTo>
                  <a:pt x="24751" y="45500"/>
                  <a:pt x="28520" y="44633"/>
                  <a:pt x="31222" y="42398"/>
                </a:cubicBezTo>
                <a:cubicBezTo>
                  <a:pt x="34525" y="39696"/>
                  <a:pt x="35492" y="35993"/>
                  <a:pt x="35859" y="31857"/>
                </a:cubicBezTo>
                <a:cubicBezTo>
                  <a:pt x="36326" y="26720"/>
                  <a:pt x="36493" y="21016"/>
                  <a:pt x="41396" y="17980"/>
                </a:cubicBezTo>
                <a:cubicBezTo>
                  <a:pt x="43698" y="16613"/>
                  <a:pt x="46667" y="16813"/>
                  <a:pt x="49202" y="16880"/>
                </a:cubicBezTo>
                <a:cubicBezTo>
                  <a:pt x="51337" y="16946"/>
                  <a:pt x="53372" y="16846"/>
                  <a:pt x="55440" y="16313"/>
                </a:cubicBezTo>
                <a:cubicBezTo>
                  <a:pt x="62745" y="14478"/>
                  <a:pt x="68349" y="7706"/>
                  <a:pt x="69183" y="334"/>
                </a:cubicBezTo>
                <a:cubicBezTo>
                  <a:pt x="69216" y="1"/>
                  <a:pt x="68582" y="1"/>
                  <a:pt x="68549" y="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-478150" y="4396125"/>
            <a:ext cx="1569328" cy="802086"/>
          </a:xfrm>
          <a:custGeom>
            <a:avLst/>
            <a:gdLst/>
            <a:ahLst/>
            <a:cxnLst/>
            <a:rect l="l" t="t" r="r" b="b"/>
            <a:pathLst>
              <a:path w="48102" h="24585" extrusionOk="0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4"/>
          <p:cNvSpPr/>
          <p:nvPr/>
        </p:nvSpPr>
        <p:spPr>
          <a:xfrm rot="8999926">
            <a:off x="7710879" y="3997770"/>
            <a:ext cx="2034125" cy="1470151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4"/>
          <p:cNvSpPr/>
          <p:nvPr/>
        </p:nvSpPr>
        <p:spPr>
          <a:xfrm rot="10800000">
            <a:off x="8047508" y="-25560"/>
            <a:ext cx="1178967" cy="766635"/>
          </a:xfrm>
          <a:custGeom>
            <a:avLst/>
            <a:gdLst/>
            <a:ahLst/>
            <a:cxnLst/>
            <a:rect l="l" t="t" r="r" b="b"/>
            <a:pathLst>
              <a:path w="27509" h="17888" extrusionOk="0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title" idx="2"/>
          </p:nvPr>
        </p:nvSpPr>
        <p:spPr>
          <a:xfrm>
            <a:off x="960788" y="2661175"/>
            <a:ext cx="2267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961388" y="3151350"/>
            <a:ext cx="2266500" cy="7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 idx="3"/>
          </p:nvPr>
        </p:nvSpPr>
        <p:spPr>
          <a:xfrm>
            <a:off x="3438150" y="2661175"/>
            <a:ext cx="2267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4"/>
          </p:nvPr>
        </p:nvSpPr>
        <p:spPr>
          <a:xfrm>
            <a:off x="3438150" y="1605575"/>
            <a:ext cx="2267700" cy="7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R="9144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 idx="5"/>
          </p:nvPr>
        </p:nvSpPr>
        <p:spPr>
          <a:xfrm>
            <a:off x="5866850" y="2661175"/>
            <a:ext cx="2267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6"/>
          </p:nvPr>
        </p:nvSpPr>
        <p:spPr>
          <a:xfrm>
            <a:off x="5864900" y="3151350"/>
            <a:ext cx="2267700" cy="77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/>
          <p:nvPr/>
        </p:nvSpPr>
        <p:spPr>
          <a:xfrm>
            <a:off x="-36275" y="-110175"/>
            <a:ext cx="3335727" cy="1438753"/>
          </a:xfrm>
          <a:custGeom>
            <a:avLst/>
            <a:gdLst/>
            <a:ahLst/>
            <a:cxnLst/>
            <a:rect l="l" t="t" r="r" b="b"/>
            <a:pathLst>
              <a:path w="66515" h="28689" extrusionOk="0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5"/>
          <p:cNvSpPr/>
          <p:nvPr/>
        </p:nvSpPr>
        <p:spPr>
          <a:xfrm rot="10800000">
            <a:off x="5840450" y="3807400"/>
            <a:ext cx="3335727" cy="1438753"/>
          </a:xfrm>
          <a:custGeom>
            <a:avLst/>
            <a:gdLst/>
            <a:ahLst/>
            <a:cxnLst/>
            <a:rect l="l" t="t" r="r" b="b"/>
            <a:pathLst>
              <a:path w="66515" h="28689" extrusionOk="0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6993300" y="4737250"/>
            <a:ext cx="2249125" cy="487025"/>
          </a:xfrm>
          <a:custGeom>
            <a:avLst/>
            <a:gdLst/>
            <a:ahLst/>
            <a:cxnLst/>
            <a:rect l="l" t="t" r="r" b="b"/>
            <a:pathLst>
              <a:path w="89965" h="19481" extrusionOk="0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5"/>
          <p:cNvSpPr/>
          <p:nvPr/>
        </p:nvSpPr>
        <p:spPr>
          <a:xfrm rot="10800000">
            <a:off x="-194050" y="-110175"/>
            <a:ext cx="2249125" cy="487025"/>
          </a:xfrm>
          <a:custGeom>
            <a:avLst/>
            <a:gdLst/>
            <a:ahLst/>
            <a:cxnLst/>
            <a:rect l="l" t="t" r="r" b="b"/>
            <a:pathLst>
              <a:path w="89965" h="19481" extrusionOk="0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title"/>
          </p:nvPr>
        </p:nvSpPr>
        <p:spPr>
          <a:xfrm>
            <a:off x="1244419" y="3203938"/>
            <a:ext cx="29901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ubTitle" idx="1"/>
          </p:nvPr>
        </p:nvSpPr>
        <p:spPr>
          <a:xfrm>
            <a:off x="1242319" y="1948625"/>
            <a:ext cx="2994300" cy="105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title" idx="2"/>
          </p:nvPr>
        </p:nvSpPr>
        <p:spPr>
          <a:xfrm>
            <a:off x="4911581" y="3203938"/>
            <a:ext cx="29901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subTitle" idx="3"/>
          </p:nvPr>
        </p:nvSpPr>
        <p:spPr>
          <a:xfrm>
            <a:off x="4911581" y="1947672"/>
            <a:ext cx="2990100" cy="105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title" idx="4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/>
          <p:nvPr/>
        </p:nvSpPr>
        <p:spPr>
          <a:xfrm>
            <a:off x="7050425" y="-69625"/>
            <a:ext cx="2453450" cy="1580500"/>
          </a:xfrm>
          <a:custGeom>
            <a:avLst/>
            <a:gdLst/>
            <a:ahLst/>
            <a:cxnLst/>
            <a:rect l="l" t="t" r="r" b="b"/>
            <a:pathLst>
              <a:path w="98138" h="63220" extrusionOk="0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6"/>
          <p:cNvSpPr/>
          <p:nvPr/>
        </p:nvSpPr>
        <p:spPr>
          <a:xfrm>
            <a:off x="6565175" y="-522800"/>
            <a:ext cx="3075550" cy="1928900"/>
          </a:xfrm>
          <a:custGeom>
            <a:avLst/>
            <a:gdLst/>
            <a:ahLst/>
            <a:cxnLst/>
            <a:rect l="l" t="t" r="r" b="b"/>
            <a:pathLst>
              <a:path w="123022" h="77156" extrusionOk="0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6"/>
          <p:cNvSpPr/>
          <p:nvPr/>
        </p:nvSpPr>
        <p:spPr>
          <a:xfrm rot="10715375">
            <a:off x="82814" y="-123614"/>
            <a:ext cx="2550299" cy="1036695"/>
          </a:xfrm>
          <a:custGeom>
            <a:avLst/>
            <a:gdLst/>
            <a:ahLst/>
            <a:cxnLst/>
            <a:rect l="l" t="t" r="r" b="b"/>
            <a:pathLst>
              <a:path w="48102" h="24585" extrusionOk="0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6"/>
          <p:cNvSpPr/>
          <p:nvPr/>
        </p:nvSpPr>
        <p:spPr>
          <a:xfrm>
            <a:off x="8035125" y="4066175"/>
            <a:ext cx="1744004" cy="1327363"/>
          </a:xfrm>
          <a:custGeom>
            <a:avLst/>
            <a:gdLst/>
            <a:ahLst/>
            <a:cxnLst/>
            <a:rect l="l" t="t" r="r" b="b"/>
            <a:pathLst>
              <a:path w="18715" h="14244" extrusionOk="0">
                <a:moveTo>
                  <a:pt x="15445" y="1735"/>
                </a:moveTo>
                <a:cubicBezTo>
                  <a:pt x="14378" y="1034"/>
                  <a:pt x="13044" y="534"/>
                  <a:pt x="11442" y="334"/>
                </a:cubicBezTo>
                <a:cubicBezTo>
                  <a:pt x="9674" y="67"/>
                  <a:pt x="7840" y="0"/>
                  <a:pt x="6205" y="634"/>
                </a:cubicBezTo>
                <a:cubicBezTo>
                  <a:pt x="3970" y="1468"/>
                  <a:pt x="2369" y="3536"/>
                  <a:pt x="1535" y="5804"/>
                </a:cubicBezTo>
                <a:cubicBezTo>
                  <a:pt x="635" y="8206"/>
                  <a:pt x="1" y="11542"/>
                  <a:pt x="501" y="14244"/>
                </a:cubicBezTo>
                <a:lnTo>
                  <a:pt x="16880" y="14244"/>
                </a:lnTo>
                <a:cubicBezTo>
                  <a:pt x="17013" y="14077"/>
                  <a:pt x="17113" y="13910"/>
                  <a:pt x="17180" y="13810"/>
                </a:cubicBezTo>
                <a:cubicBezTo>
                  <a:pt x="17880" y="12543"/>
                  <a:pt x="18181" y="11142"/>
                  <a:pt x="18347" y="9707"/>
                </a:cubicBezTo>
                <a:cubicBezTo>
                  <a:pt x="18714" y="6038"/>
                  <a:pt x="17814" y="3336"/>
                  <a:pt x="15445" y="173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6"/>
          <p:cNvSpPr/>
          <p:nvPr/>
        </p:nvSpPr>
        <p:spPr>
          <a:xfrm rot="7605318">
            <a:off x="-713630" y="3173473"/>
            <a:ext cx="1917229" cy="1847179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subTitle" idx="1"/>
          </p:nvPr>
        </p:nvSpPr>
        <p:spPr>
          <a:xfrm>
            <a:off x="1426900" y="3058175"/>
            <a:ext cx="2031000" cy="10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title" idx="2" hasCustomPrompt="1"/>
          </p:nvPr>
        </p:nvSpPr>
        <p:spPr>
          <a:xfrm>
            <a:off x="1427350" y="2622575"/>
            <a:ext cx="2030100" cy="31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3"/>
          </p:nvPr>
        </p:nvSpPr>
        <p:spPr>
          <a:xfrm>
            <a:off x="5686100" y="3058175"/>
            <a:ext cx="2031000" cy="100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title" idx="4" hasCustomPrompt="1"/>
          </p:nvPr>
        </p:nvSpPr>
        <p:spPr>
          <a:xfrm>
            <a:off x="5686550" y="2622575"/>
            <a:ext cx="2030100" cy="31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>
            <a:off x="680325" y="-66800"/>
            <a:ext cx="725515" cy="673834"/>
          </a:xfrm>
          <a:custGeom>
            <a:avLst/>
            <a:gdLst/>
            <a:ahLst/>
            <a:cxnLst/>
            <a:rect l="l" t="t" r="r" b="b"/>
            <a:pathLst>
              <a:path w="16846" h="15646" extrusionOk="0">
                <a:moveTo>
                  <a:pt x="9207" y="14544"/>
                </a:moveTo>
                <a:cubicBezTo>
                  <a:pt x="11876" y="15645"/>
                  <a:pt x="14377" y="15145"/>
                  <a:pt x="16846" y="14211"/>
                </a:cubicBezTo>
                <a:cubicBezTo>
                  <a:pt x="13343" y="13043"/>
                  <a:pt x="10274" y="10608"/>
                  <a:pt x="8807" y="7206"/>
                </a:cubicBezTo>
                <a:cubicBezTo>
                  <a:pt x="7806" y="4971"/>
                  <a:pt x="7606" y="2502"/>
                  <a:pt x="7639" y="1"/>
                </a:cubicBezTo>
                <a:lnTo>
                  <a:pt x="0" y="1"/>
                </a:lnTo>
                <a:cubicBezTo>
                  <a:pt x="101" y="2969"/>
                  <a:pt x="1401" y="6038"/>
                  <a:pt x="2836" y="8540"/>
                </a:cubicBezTo>
                <a:cubicBezTo>
                  <a:pt x="4304" y="11142"/>
                  <a:pt x="6405" y="13444"/>
                  <a:pt x="9207" y="145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2063815" y="303848"/>
            <a:ext cx="793045" cy="291696"/>
          </a:xfrm>
          <a:custGeom>
            <a:avLst/>
            <a:gdLst/>
            <a:ahLst/>
            <a:cxnLst/>
            <a:rect l="l" t="t" r="r" b="b"/>
            <a:pathLst>
              <a:path w="18414" h="6773" extrusionOk="0">
                <a:moveTo>
                  <a:pt x="7939" y="768"/>
                </a:moveTo>
                <a:cubicBezTo>
                  <a:pt x="5171" y="1402"/>
                  <a:pt x="2602" y="2769"/>
                  <a:pt x="0" y="3970"/>
                </a:cubicBezTo>
                <a:cubicBezTo>
                  <a:pt x="934" y="4471"/>
                  <a:pt x="1902" y="4971"/>
                  <a:pt x="2902" y="5371"/>
                </a:cubicBezTo>
                <a:cubicBezTo>
                  <a:pt x="6672" y="6772"/>
                  <a:pt x="11042" y="6105"/>
                  <a:pt x="14444" y="4037"/>
                </a:cubicBezTo>
                <a:cubicBezTo>
                  <a:pt x="15945" y="3103"/>
                  <a:pt x="17279" y="1935"/>
                  <a:pt x="18414" y="635"/>
                </a:cubicBezTo>
                <a:cubicBezTo>
                  <a:pt x="14911" y="368"/>
                  <a:pt x="11375" y="1"/>
                  <a:pt x="7939" y="7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7"/>
          <p:cNvSpPr/>
          <p:nvPr/>
        </p:nvSpPr>
        <p:spPr>
          <a:xfrm>
            <a:off x="1007861" y="-66800"/>
            <a:ext cx="2673587" cy="668063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7602374" y="3763375"/>
            <a:ext cx="2751085" cy="1988329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7758925" y="3787600"/>
            <a:ext cx="1917225" cy="1847175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7"/>
          <p:cNvSpPr/>
          <p:nvPr/>
        </p:nvSpPr>
        <p:spPr>
          <a:xfrm>
            <a:off x="-1125150" y="-242825"/>
            <a:ext cx="2531000" cy="1293450"/>
          </a:xfrm>
          <a:custGeom>
            <a:avLst/>
            <a:gdLst/>
            <a:ahLst/>
            <a:cxnLst/>
            <a:rect l="l" t="t" r="r" b="b"/>
            <a:pathLst>
              <a:path w="101240" h="51738" extrusionOk="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1344132" y="1711986"/>
            <a:ext cx="28986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subTitle" idx="1"/>
          </p:nvPr>
        </p:nvSpPr>
        <p:spPr>
          <a:xfrm>
            <a:off x="1346082" y="2227550"/>
            <a:ext cx="2894700" cy="76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title" idx="2"/>
          </p:nvPr>
        </p:nvSpPr>
        <p:spPr>
          <a:xfrm>
            <a:off x="4878434" y="1711975"/>
            <a:ext cx="28986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subTitle" idx="3"/>
          </p:nvPr>
        </p:nvSpPr>
        <p:spPr>
          <a:xfrm>
            <a:off x="4878434" y="2226925"/>
            <a:ext cx="2898600" cy="7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title" idx="4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title" idx="5"/>
          </p:nvPr>
        </p:nvSpPr>
        <p:spPr>
          <a:xfrm>
            <a:off x="1344132" y="3297386"/>
            <a:ext cx="28986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ubTitle" idx="6"/>
          </p:nvPr>
        </p:nvSpPr>
        <p:spPr>
          <a:xfrm>
            <a:off x="1344132" y="3808725"/>
            <a:ext cx="2898600" cy="7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title" idx="7"/>
          </p:nvPr>
        </p:nvSpPr>
        <p:spPr>
          <a:xfrm>
            <a:off x="4878434" y="3297375"/>
            <a:ext cx="28986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1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7"/>
          <p:cNvSpPr txBox="1">
            <a:spLocks noGrp="1"/>
          </p:cNvSpPr>
          <p:nvPr>
            <p:ph type="subTitle" idx="8"/>
          </p:nvPr>
        </p:nvSpPr>
        <p:spPr>
          <a:xfrm>
            <a:off x="4878434" y="3808100"/>
            <a:ext cx="2898600" cy="7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/>
          <p:nvPr/>
        </p:nvSpPr>
        <p:spPr>
          <a:xfrm>
            <a:off x="-40125" y="-49167"/>
            <a:ext cx="2605145" cy="650961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8"/>
          <p:cNvSpPr/>
          <p:nvPr/>
        </p:nvSpPr>
        <p:spPr>
          <a:xfrm rot="10800000">
            <a:off x="5840518" y="-39891"/>
            <a:ext cx="3099547" cy="579392"/>
          </a:xfrm>
          <a:custGeom>
            <a:avLst/>
            <a:gdLst/>
            <a:ahLst/>
            <a:cxnLst/>
            <a:rect l="l" t="t" r="r" b="b"/>
            <a:pathLst>
              <a:path w="85129" h="15913" extrusionOk="0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8"/>
          <p:cNvSpPr/>
          <p:nvPr/>
        </p:nvSpPr>
        <p:spPr>
          <a:xfrm rot="10800000" flipH="1">
            <a:off x="-615684" y="-337073"/>
            <a:ext cx="3275626" cy="709303"/>
          </a:xfrm>
          <a:custGeom>
            <a:avLst/>
            <a:gdLst/>
            <a:ahLst/>
            <a:cxnLst/>
            <a:rect l="l" t="t" r="r" b="b"/>
            <a:pathLst>
              <a:path w="89965" h="19481" extrusionOk="0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8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8"/>
          <p:cNvSpPr txBox="1">
            <a:spLocks noGrp="1"/>
          </p:cNvSpPr>
          <p:nvPr>
            <p:ph type="subTitle" idx="1"/>
          </p:nvPr>
        </p:nvSpPr>
        <p:spPr>
          <a:xfrm>
            <a:off x="867525" y="3674950"/>
            <a:ext cx="1920300" cy="411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2"/>
          </p:nvPr>
        </p:nvSpPr>
        <p:spPr>
          <a:xfrm>
            <a:off x="867525" y="4132275"/>
            <a:ext cx="1920300" cy="4545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1" name="Google Shape;231;p28"/>
          <p:cNvSpPr txBox="1">
            <a:spLocks noGrp="1"/>
          </p:cNvSpPr>
          <p:nvPr>
            <p:ph type="subTitle" idx="3"/>
          </p:nvPr>
        </p:nvSpPr>
        <p:spPr>
          <a:xfrm>
            <a:off x="6319938" y="4132275"/>
            <a:ext cx="1920300" cy="4572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2" name="Google Shape;232;p28"/>
          <p:cNvSpPr txBox="1">
            <a:spLocks noGrp="1"/>
          </p:cNvSpPr>
          <p:nvPr>
            <p:ph type="subTitle" idx="4"/>
          </p:nvPr>
        </p:nvSpPr>
        <p:spPr>
          <a:xfrm>
            <a:off x="6319950" y="3674950"/>
            <a:ext cx="1920300" cy="411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3" name="Google Shape;233;p28"/>
          <p:cNvSpPr txBox="1">
            <a:spLocks noGrp="1"/>
          </p:cNvSpPr>
          <p:nvPr>
            <p:ph type="subTitle" idx="5"/>
          </p:nvPr>
        </p:nvSpPr>
        <p:spPr>
          <a:xfrm>
            <a:off x="3593731" y="4132275"/>
            <a:ext cx="1920300" cy="4572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4" name="Google Shape;234;p28"/>
          <p:cNvSpPr txBox="1">
            <a:spLocks noGrp="1"/>
          </p:cNvSpPr>
          <p:nvPr>
            <p:ph type="subTitle" idx="6"/>
          </p:nvPr>
        </p:nvSpPr>
        <p:spPr>
          <a:xfrm>
            <a:off x="3593592" y="3674950"/>
            <a:ext cx="1920300" cy="411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5" name="Google Shape;235;p28"/>
          <p:cNvSpPr txBox="1">
            <a:spLocks noGrp="1"/>
          </p:cNvSpPr>
          <p:nvPr>
            <p:ph type="subTitle" idx="7"/>
          </p:nvPr>
        </p:nvSpPr>
        <p:spPr>
          <a:xfrm>
            <a:off x="867525" y="1984248"/>
            <a:ext cx="1920300" cy="411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6" name="Google Shape;236;p28"/>
          <p:cNvSpPr txBox="1">
            <a:spLocks noGrp="1"/>
          </p:cNvSpPr>
          <p:nvPr>
            <p:ph type="subTitle" idx="8"/>
          </p:nvPr>
        </p:nvSpPr>
        <p:spPr>
          <a:xfrm>
            <a:off x="867525" y="2435276"/>
            <a:ext cx="1920300" cy="4512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7" name="Google Shape;237;p28"/>
          <p:cNvSpPr txBox="1">
            <a:spLocks noGrp="1"/>
          </p:cNvSpPr>
          <p:nvPr>
            <p:ph type="subTitle" idx="9"/>
          </p:nvPr>
        </p:nvSpPr>
        <p:spPr>
          <a:xfrm>
            <a:off x="6319947" y="2433875"/>
            <a:ext cx="1920300" cy="4539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8" name="Google Shape;238;p28"/>
          <p:cNvSpPr txBox="1">
            <a:spLocks noGrp="1"/>
          </p:cNvSpPr>
          <p:nvPr>
            <p:ph type="subTitle" idx="13"/>
          </p:nvPr>
        </p:nvSpPr>
        <p:spPr>
          <a:xfrm>
            <a:off x="6319938" y="1980906"/>
            <a:ext cx="1920300" cy="411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subTitle" idx="14"/>
          </p:nvPr>
        </p:nvSpPr>
        <p:spPr>
          <a:xfrm>
            <a:off x="3593736" y="2433875"/>
            <a:ext cx="1920300" cy="4539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0" name="Google Shape;240;p28"/>
          <p:cNvSpPr txBox="1">
            <a:spLocks noGrp="1"/>
          </p:cNvSpPr>
          <p:nvPr>
            <p:ph type="subTitle" idx="15"/>
          </p:nvPr>
        </p:nvSpPr>
        <p:spPr>
          <a:xfrm>
            <a:off x="3593592" y="1980906"/>
            <a:ext cx="1920300" cy="411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ebas Neue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5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/>
          <p:nvPr/>
        </p:nvSpPr>
        <p:spPr>
          <a:xfrm>
            <a:off x="80725" y="-1252900"/>
            <a:ext cx="3222108" cy="2328758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9"/>
          <p:cNvSpPr/>
          <p:nvPr/>
        </p:nvSpPr>
        <p:spPr>
          <a:xfrm flipH="1">
            <a:off x="3975925" y="4354225"/>
            <a:ext cx="5193507" cy="970812"/>
          </a:xfrm>
          <a:custGeom>
            <a:avLst/>
            <a:gdLst/>
            <a:ahLst/>
            <a:cxnLst/>
            <a:rect l="l" t="t" r="r" b="b"/>
            <a:pathLst>
              <a:path w="85129" h="15913" extrusionOk="0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9"/>
          <p:cNvSpPr/>
          <p:nvPr/>
        </p:nvSpPr>
        <p:spPr>
          <a:xfrm rot="9900048">
            <a:off x="-185655" y="66977"/>
            <a:ext cx="2914762" cy="508641"/>
          </a:xfrm>
          <a:custGeom>
            <a:avLst/>
            <a:gdLst/>
            <a:ahLst/>
            <a:cxnLst/>
            <a:rect l="l" t="t" r="r" b="b"/>
            <a:pathLst>
              <a:path w="89965" h="19481" extrusionOk="0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title"/>
          </p:nvPr>
        </p:nvSpPr>
        <p:spPr>
          <a:xfrm>
            <a:off x="1839288" y="2952375"/>
            <a:ext cx="5415000" cy="84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subTitle" idx="1"/>
          </p:nvPr>
        </p:nvSpPr>
        <p:spPr>
          <a:xfrm>
            <a:off x="2374938" y="3885002"/>
            <a:ext cx="4343700" cy="77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7" name="Google Shape;247;p29"/>
          <p:cNvSpPr/>
          <p:nvPr/>
        </p:nvSpPr>
        <p:spPr>
          <a:xfrm>
            <a:off x="8217375" y="3969600"/>
            <a:ext cx="701350" cy="689700"/>
          </a:xfrm>
          <a:custGeom>
            <a:avLst/>
            <a:gdLst/>
            <a:ahLst/>
            <a:cxnLst/>
            <a:rect l="l" t="t" r="r" b="b"/>
            <a:pathLst>
              <a:path w="28054" h="27588" extrusionOk="0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6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/>
          <p:nvPr/>
        </p:nvSpPr>
        <p:spPr>
          <a:xfrm>
            <a:off x="6027075" y="3051700"/>
            <a:ext cx="3718119" cy="2687246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-660780" y="2610576"/>
            <a:ext cx="1397159" cy="1373951"/>
          </a:xfrm>
          <a:custGeom>
            <a:avLst/>
            <a:gdLst/>
            <a:ahLst/>
            <a:cxnLst/>
            <a:rect l="l" t="t" r="r" b="b"/>
            <a:pathLst>
              <a:path w="28054" h="27588" extrusionOk="0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5419132" y="2682990"/>
            <a:ext cx="5042005" cy="2576682"/>
          </a:xfrm>
          <a:custGeom>
            <a:avLst/>
            <a:gdLst/>
            <a:ahLst/>
            <a:cxnLst/>
            <a:rect l="l" t="t" r="r" b="b"/>
            <a:pathLst>
              <a:path w="101240" h="51738" extrusionOk="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title" hasCustomPrompt="1"/>
          </p:nvPr>
        </p:nvSpPr>
        <p:spPr>
          <a:xfrm>
            <a:off x="2642550" y="748351"/>
            <a:ext cx="3858900" cy="56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3" name="Google Shape;253;p30"/>
          <p:cNvSpPr txBox="1">
            <a:spLocks noGrp="1"/>
          </p:cNvSpPr>
          <p:nvPr>
            <p:ph type="subTitle" idx="1"/>
          </p:nvPr>
        </p:nvSpPr>
        <p:spPr>
          <a:xfrm>
            <a:off x="2642550" y="1379456"/>
            <a:ext cx="38589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title" idx="2" hasCustomPrompt="1"/>
          </p:nvPr>
        </p:nvSpPr>
        <p:spPr>
          <a:xfrm>
            <a:off x="2642550" y="2121388"/>
            <a:ext cx="3858900" cy="56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5" name="Google Shape;255;p30"/>
          <p:cNvSpPr txBox="1">
            <a:spLocks noGrp="1"/>
          </p:cNvSpPr>
          <p:nvPr>
            <p:ph type="subTitle" idx="3"/>
          </p:nvPr>
        </p:nvSpPr>
        <p:spPr>
          <a:xfrm>
            <a:off x="2642550" y="2751702"/>
            <a:ext cx="38589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title" idx="4" hasCustomPrompt="1"/>
          </p:nvPr>
        </p:nvSpPr>
        <p:spPr>
          <a:xfrm>
            <a:off x="2642550" y="3494425"/>
            <a:ext cx="3858900" cy="56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7" name="Google Shape;257;p30"/>
          <p:cNvSpPr txBox="1">
            <a:spLocks noGrp="1"/>
          </p:cNvSpPr>
          <p:nvPr>
            <p:ph type="subTitle" idx="5"/>
          </p:nvPr>
        </p:nvSpPr>
        <p:spPr>
          <a:xfrm>
            <a:off x="2642550" y="4123949"/>
            <a:ext cx="38589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8" name="Google Shape;258;p30"/>
          <p:cNvSpPr/>
          <p:nvPr/>
        </p:nvSpPr>
        <p:spPr>
          <a:xfrm>
            <a:off x="-824250" y="-1263175"/>
            <a:ext cx="3718119" cy="2687246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-1276825" y="-338425"/>
            <a:ext cx="3566904" cy="891281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 rot="10800000">
            <a:off x="6583825" y="4295000"/>
            <a:ext cx="3566904" cy="891281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-706900" y="-259775"/>
            <a:ext cx="2531000" cy="1293450"/>
          </a:xfrm>
          <a:custGeom>
            <a:avLst/>
            <a:gdLst/>
            <a:ahLst/>
            <a:cxnLst/>
            <a:rect l="l" t="t" r="r" b="b"/>
            <a:pathLst>
              <a:path w="101240" h="51738" extrusionOk="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713200" y="1525025"/>
            <a:ext cx="7717500" cy="31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18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1"/>
          <p:cNvSpPr txBox="1">
            <a:spLocks noGrp="1"/>
          </p:cNvSpPr>
          <p:nvPr>
            <p:ph type="subTitle" idx="1"/>
          </p:nvPr>
        </p:nvSpPr>
        <p:spPr>
          <a:xfrm>
            <a:off x="813825" y="2184800"/>
            <a:ext cx="3657600" cy="241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R="182880"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Char char="●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2" name="Google Shape;262;p31"/>
          <p:cNvSpPr txBox="1">
            <a:spLocks noGrp="1"/>
          </p:cNvSpPr>
          <p:nvPr>
            <p:ph type="subTitle" idx="2"/>
          </p:nvPr>
        </p:nvSpPr>
        <p:spPr>
          <a:xfrm>
            <a:off x="813818" y="1740201"/>
            <a:ext cx="3657600" cy="35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Black Han Sans"/>
              <a:buNone/>
              <a:defRPr sz="21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263" name="Google Shape;263;p31"/>
          <p:cNvSpPr txBox="1">
            <a:spLocks noGrp="1"/>
          </p:cNvSpPr>
          <p:nvPr>
            <p:ph type="subTitle" idx="3"/>
          </p:nvPr>
        </p:nvSpPr>
        <p:spPr>
          <a:xfrm>
            <a:off x="4672575" y="2183000"/>
            <a:ext cx="3657600" cy="241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R="182880"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Char char="●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4" name="Google Shape;264;p31"/>
          <p:cNvSpPr txBox="1">
            <a:spLocks noGrp="1"/>
          </p:cNvSpPr>
          <p:nvPr>
            <p:ph type="subTitle" idx="4"/>
          </p:nvPr>
        </p:nvSpPr>
        <p:spPr>
          <a:xfrm>
            <a:off x="4672582" y="1740200"/>
            <a:ext cx="3657600" cy="35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Black Han Sans"/>
              <a:buNone/>
              <a:defRPr sz="21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lack Han Sans"/>
              <a:buNone/>
              <a:defRPr b="1">
                <a:solidFill>
                  <a:schemeClr val="accent3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265" name="Google Shape;265;p31"/>
          <p:cNvSpPr/>
          <p:nvPr/>
        </p:nvSpPr>
        <p:spPr>
          <a:xfrm>
            <a:off x="6840375" y="3860538"/>
            <a:ext cx="2031884" cy="1321297"/>
          </a:xfrm>
          <a:custGeom>
            <a:avLst/>
            <a:gdLst/>
            <a:ahLst/>
            <a:cxnLst/>
            <a:rect l="l" t="t" r="r" b="b"/>
            <a:pathLst>
              <a:path w="27509" h="17888" extrusionOk="0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1"/>
          <p:cNvSpPr/>
          <p:nvPr/>
        </p:nvSpPr>
        <p:spPr>
          <a:xfrm>
            <a:off x="-208250" y="4062488"/>
            <a:ext cx="2879987" cy="1471965"/>
          </a:xfrm>
          <a:custGeom>
            <a:avLst/>
            <a:gdLst/>
            <a:ahLst/>
            <a:cxnLst/>
            <a:rect l="l" t="t" r="r" b="b"/>
            <a:pathLst>
              <a:path w="48102" h="24585" extrusionOk="0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1"/>
          <p:cNvSpPr/>
          <p:nvPr/>
        </p:nvSpPr>
        <p:spPr>
          <a:xfrm>
            <a:off x="7779188" y="3174075"/>
            <a:ext cx="622125" cy="600725"/>
          </a:xfrm>
          <a:custGeom>
            <a:avLst/>
            <a:gdLst/>
            <a:ahLst/>
            <a:cxnLst/>
            <a:rect l="l" t="t" r="r" b="b"/>
            <a:pathLst>
              <a:path w="24885" h="24029" extrusionOk="0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/>
          <p:nvPr/>
        </p:nvSpPr>
        <p:spPr>
          <a:xfrm>
            <a:off x="8021050" y="-1193075"/>
            <a:ext cx="1649771" cy="4899744"/>
          </a:xfrm>
          <a:custGeom>
            <a:avLst/>
            <a:gdLst/>
            <a:ahLst/>
            <a:cxnLst/>
            <a:rect l="l" t="t" r="r" b="b"/>
            <a:pathLst>
              <a:path w="8941" h="26554" extrusionOk="0">
                <a:moveTo>
                  <a:pt x="4437" y="535"/>
                </a:moveTo>
                <a:cubicBezTo>
                  <a:pt x="2269" y="1335"/>
                  <a:pt x="701" y="3570"/>
                  <a:pt x="334" y="5938"/>
                </a:cubicBezTo>
                <a:cubicBezTo>
                  <a:pt x="0" y="8340"/>
                  <a:pt x="834" y="10775"/>
                  <a:pt x="2402" y="12510"/>
                </a:cubicBezTo>
                <a:cubicBezTo>
                  <a:pt x="3469" y="13711"/>
                  <a:pt x="4870" y="14611"/>
                  <a:pt x="5571" y="16079"/>
                </a:cubicBezTo>
                <a:cubicBezTo>
                  <a:pt x="6538" y="18181"/>
                  <a:pt x="5804" y="20682"/>
                  <a:pt x="5237" y="22917"/>
                </a:cubicBezTo>
                <a:cubicBezTo>
                  <a:pt x="4937" y="24085"/>
                  <a:pt x="4670" y="25352"/>
                  <a:pt x="4670" y="26553"/>
                </a:cubicBezTo>
                <a:lnTo>
                  <a:pt x="8940" y="26553"/>
                </a:lnTo>
                <a:lnTo>
                  <a:pt x="8940" y="434"/>
                </a:lnTo>
                <a:cubicBezTo>
                  <a:pt x="7406" y="68"/>
                  <a:pt x="5871" y="1"/>
                  <a:pt x="4437" y="53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2"/>
          <p:cNvSpPr/>
          <p:nvPr/>
        </p:nvSpPr>
        <p:spPr>
          <a:xfrm>
            <a:off x="7431550" y="3039525"/>
            <a:ext cx="1103463" cy="1065506"/>
          </a:xfrm>
          <a:custGeom>
            <a:avLst/>
            <a:gdLst/>
            <a:ahLst/>
            <a:cxnLst/>
            <a:rect l="l" t="t" r="r" b="b"/>
            <a:pathLst>
              <a:path w="24885" h="24029" extrusionOk="0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2"/>
          <p:cNvSpPr/>
          <p:nvPr/>
        </p:nvSpPr>
        <p:spPr>
          <a:xfrm>
            <a:off x="5887000" y="3518888"/>
            <a:ext cx="4050309" cy="2070118"/>
          </a:xfrm>
          <a:custGeom>
            <a:avLst/>
            <a:gdLst/>
            <a:ahLst/>
            <a:cxnLst/>
            <a:rect l="l" t="t" r="r" b="b"/>
            <a:pathLst>
              <a:path w="48102" h="24585" extrusionOk="0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2"/>
          <p:cNvSpPr/>
          <p:nvPr/>
        </p:nvSpPr>
        <p:spPr>
          <a:xfrm>
            <a:off x="7079633" y="2940075"/>
            <a:ext cx="2547800" cy="2454711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2"/>
          <p:cNvSpPr/>
          <p:nvPr/>
        </p:nvSpPr>
        <p:spPr>
          <a:xfrm rot="5400000">
            <a:off x="-2408215" y="1095176"/>
            <a:ext cx="5950091" cy="1112239"/>
          </a:xfrm>
          <a:custGeom>
            <a:avLst/>
            <a:gdLst/>
            <a:ahLst/>
            <a:cxnLst/>
            <a:rect l="l" t="t" r="r" b="b"/>
            <a:pathLst>
              <a:path w="85129" h="15913" extrusionOk="0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2"/>
          <p:cNvSpPr/>
          <p:nvPr/>
        </p:nvSpPr>
        <p:spPr>
          <a:xfrm rot="10035811">
            <a:off x="-956817" y="-1268"/>
            <a:ext cx="2478412" cy="2387858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2"/>
          <p:cNvSpPr/>
          <p:nvPr/>
        </p:nvSpPr>
        <p:spPr>
          <a:xfrm rot="7254111">
            <a:off x="317774" y="1904531"/>
            <a:ext cx="701392" cy="689742"/>
          </a:xfrm>
          <a:custGeom>
            <a:avLst/>
            <a:gdLst/>
            <a:ahLst/>
            <a:cxnLst/>
            <a:rect l="l" t="t" r="r" b="b"/>
            <a:pathLst>
              <a:path w="28054" h="27588" extrusionOk="0">
                <a:moveTo>
                  <a:pt x="20915" y="1969"/>
                </a:moveTo>
                <a:cubicBezTo>
                  <a:pt x="20548" y="1635"/>
                  <a:pt x="20114" y="1302"/>
                  <a:pt x="19647" y="1035"/>
                </a:cubicBezTo>
                <a:cubicBezTo>
                  <a:pt x="17779" y="1"/>
                  <a:pt x="15244" y="168"/>
                  <a:pt x="13576" y="1535"/>
                </a:cubicBezTo>
                <a:cubicBezTo>
                  <a:pt x="11608" y="3070"/>
                  <a:pt x="10608" y="5805"/>
                  <a:pt x="9707" y="8040"/>
                </a:cubicBezTo>
                <a:cubicBezTo>
                  <a:pt x="9640" y="8173"/>
                  <a:pt x="9607" y="8240"/>
                  <a:pt x="9574" y="8374"/>
                </a:cubicBezTo>
                <a:cubicBezTo>
                  <a:pt x="8573" y="10809"/>
                  <a:pt x="7305" y="12043"/>
                  <a:pt x="4970" y="13411"/>
                </a:cubicBezTo>
                <a:cubicBezTo>
                  <a:pt x="4136" y="13911"/>
                  <a:pt x="3236" y="14411"/>
                  <a:pt x="2569" y="15145"/>
                </a:cubicBezTo>
                <a:cubicBezTo>
                  <a:pt x="0" y="17714"/>
                  <a:pt x="934" y="22417"/>
                  <a:pt x="3769" y="24685"/>
                </a:cubicBezTo>
                <a:cubicBezTo>
                  <a:pt x="7439" y="27587"/>
                  <a:pt x="12876" y="26853"/>
                  <a:pt x="17179" y="25019"/>
                </a:cubicBezTo>
                <a:cubicBezTo>
                  <a:pt x="17980" y="24685"/>
                  <a:pt x="18747" y="24318"/>
                  <a:pt x="19481" y="23885"/>
                </a:cubicBezTo>
                <a:cubicBezTo>
                  <a:pt x="21182" y="22917"/>
                  <a:pt x="22783" y="21750"/>
                  <a:pt x="23984" y="20215"/>
                </a:cubicBezTo>
                <a:cubicBezTo>
                  <a:pt x="28053" y="14978"/>
                  <a:pt x="25652" y="6072"/>
                  <a:pt x="20915" y="19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title"/>
          </p:nvPr>
        </p:nvSpPr>
        <p:spPr>
          <a:xfrm>
            <a:off x="2642550" y="789725"/>
            <a:ext cx="3858900" cy="7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56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ubTitle" idx="1"/>
          </p:nvPr>
        </p:nvSpPr>
        <p:spPr>
          <a:xfrm>
            <a:off x="2642550" y="1771376"/>
            <a:ext cx="3858900" cy="35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8" name="Google Shape;278;p32"/>
          <p:cNvSpPr txBox="1">
            <a:spLocks noGrp="1"/>
          </p:cNvSpPr>
          <p:nvPr>
            <p:ph type="subTitle" idx="2"/>
          </p:nvPr>
        </p:nvSpPr>
        <p:spPr>
          <a:xfrm>
            <a:off x="2642550" y="2155425"/>
            <a:ext cx="3858900" cy="9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"/>
              <a:buNone/>
              <a:defRPr sz="21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9" name="Google Shape;279;p32"/>
          <p:cNvSpPr txBox="1"/>
          <p:nvPr/>
        </p:nvSpPr>
        <p:spPr>
          <a:xfrm>
            <a:off x="2827500" y="3611875"/>
            <a:ext cx="34890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 Narrow"/>
              <a:buNone/>
            </a:pP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Syne"/>
                <a:ea typeface="Syne"/>
                <a:cs typeface="Syne"/>
                <a:sym typeface="Syn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 </a:t>
            </a:r>
            <a:endParaRPr sz="12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/>
          <p:nvPr/>
        </p:nvSpPr>
        <p:spPr>
          <a:xfrm>
            <a:off x="6430655" y="1855978"/>
            <a:ext cx="6884659" cy="4975843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3"/>
          <p:cNvSpPr/>
          <p:nvPr/>
        </p:nvSpPr>
        <p:spPr>
          <a:xfrm>
            <a:off x="-362825" y="-320375"/>
            <a:ext cx="5841347" cy="2519468"/>
          </a:xfrm>
          <a:custGeom>
            <a:avLst/>
            <a:gdLst/>
            <a:ahLst/>
            <a:cxnLst/>
            <a:rect l="l" t="t" r="r" b="b"/>
            <a:pathLst>
              <a:path w="66515" h="28689" extrusionOk="0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3"/>
          <p:cNvSpPr/>
          <p:nvPr/>
        </p:nvSpPr>
        <p:spPr>
          <a:xfrm>
            <a:off x="6705700" y="2199100"/>
            <a:ext cx="3543224" cy="3413764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_1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/>
          <p:nvPr/>
        </p:nvSpPr>
        <p:spPr>
          <a:xfrm>
            <a:off x="-2872720" y="3172028"/>
            <a:ext cx="6884659" cy="4975843"/>
          </a:xfrm>
          <a:custGeom>
            <a:avLst/>
            <a:gdLst/>
            <a:ahLst/>
            <a:cxnLst/>
            <a:rect l="l" t="t" r="r" b="b"/>
            <a:pathLst>
              <a:path w="37294" h="26954" extrusionOk="0">
                <a:moveTo>
                  <a:pt x="37060" y="8807"/>
                </a:moveTo>
                <a:cubicBezTo>
                  <a:pt x="36994" y="7840"/>
                  <a:pt x="36727" y="6872"/>
                  <a:pt x="36193" y="6138"/>
                </a:cubicBezTo>
                <a:cubicBezTo>
                  <a:pt x="32390" y="668"/>
                  <a:pt x="24718" y="7406"/>
                  <a:pt x="20282" y="3303"/>
                </a:cubicBezTo>
                <a:cubicBezTo>
                  <a:pt x="18180" y="1268"/>
                  <a:pt x="17546" y="1"/>
                  <a:pt x="14111" y="1068"/>
                </a:cubicBezTo>
                <a:cubicBezTo>
                  <a:pt x="11342" y="1902"/>
                  <a:pt x="8940" y="4270"/>
                  <a:pt x="8507" y="7206"/>
                </a:cubicBezTo>
                <a:cubicBezTo>
                  <a:pt x="8240" y="8707"/>
                  <a:pt x="8507" y="10275"/>
                  <a:pt x="8407" y="11842"/>
                </a:cubicBezTo>
                <a:cubicBezTo>
                  <a:pt x="8373" y="12743"/>
                  <a:pt x="8206" y="13644"/>
                  <a:pt x="7706" y="14411"/>
                </a:cubicBezTo>
                <a:cubicBezTo>
                  <a:pt x="6272" y="16813"/>
                  <a:pt x="2836" y="17280"/>
                  <a:pt x="1435" y="19715"/>
                </a:cubicBezTo>
                <a:cubicBezTo>
                  <a:pt x="1" y="22350"/>
                  <a:pt x="2269" y="25986"/>
                  <a:pt x="5238" y="26453"/>
                </a:cubicBezTo>
                <a:cubicBezTo>
                  <a:pt x="8206" y="26953"/>
                  <a:pt x="11209" y="25085"/>
                  <a:pt x="12876" y="22550"/>
                </a:cubicBezTo>
                <a:cubicBezTo>
                  <a:pt x="13911" y="20916"/>
                  <a:pt x="14611" y="19048"/>
                  <a:pt x="16045" y="17747"/>
                </a:cubicBezTo>
                <a:cubicBezTo>
                  <a:pt x="17880" y="16145"/>
                  <a:pt x="20482" y="15912"/>
                  <a:pt x="22984" y="16145"/>
                </a:cubicBezTo>
                <a:cubicBezTo>
                  <a:pt x="23351" y="16179"/>
                  <a:pt x="23684" y="16212"/>
                  <a:pt x="24051" y="16246"/>
                </a:cubicBezTo>
                <a:cubicBezTo>
                  <a:pt x="26853" y="16579"/>
                  <a:pt x="29722" y="17146"/>
                  <a:pt x="32357" y="16145"/>
                </a:cubicBezTo>
                <a:cubicBezTo>
                  <a:pt x="35326" y="15011"/>
                  <a:pt x="37294" y="11876"/>
                  <a:pt x="37060" y="8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4"/>
          <p:cNvSpPr/>
          <p:nvPr/>
        </p:nvSpPr>
        <p:spPr>
          <a:xfrm flipH="1">
            <a:off x="4764725" y="-224775"/>
            <a:ext cx="5841347" cy="2519468"/>
          </a:xfrm>
          <a:custGeom>
            <a:avLst/>
            <a:gdLst/>
            <a:ahLst/>
            <a:cxnLst/>
            <a:rect l="l" t="t" r="r" b="b"/>
            <a:pathLst>
              <a:path w="66515" h="28689" extrusionOk="0">
                <a:moveTo>
                  <a:pt x="58376" y="1202"/>
                </a:moveTo>
                <a:lnTo>
                  <a:pt x="1" y="1202"/>
                </a:lnTo>
                <a:lnTo>
                  <a:pt x="1" y="28688"/>
                </a:lnTo>
                <a:cubicBezTo>
                  <a:pt x="835" y="23684"/>
                  <a:pt x="167" y="18214"/>
                  <a:pt x="1669" y="13244"/>
                </a:cubicBezTo>
                <a:cubicBezTo>
                  <a:pt x="2636" y="10141"/>
                  <a:pt x="4471" y="7306"/>
                  <a:pt x="6972" y="5171"/>
                </a:cubicBezTo>
                <a:cubicBezTo>
                  <a:pt x="8207" y="4070"/>
                  <a:pt x="9674" y="3170"/>
                  <a:pt x="11242" y="2536"/>
                </a:cubicBezTo>
                <a:cubicBezTo>
                  <a:pt x="17513" y="1"/>
                  <a:pt x="24752" y="2503"/>
                  <a:pt x="30522" y="6072"/>
                </a:cubicBezTo>
                <a:cubicBezTo>
                  <a:pt x="33091" y="7640"/>
                  <a:pt x="35760" y="9474"/>
                  <a:pt x="38695" y="9241"/>
                </a:cubicBezTo>
                <a:cubicBezTo>
                  <a:pt x="42464" y="8974"/>
                  <a:pt x="45867" y="5371"/>
                  <a:pt x="49369" y="6706"/>
                </a:cubicBezTo>
                <a:cubicBezTo>
                  <a:pt x="51371" y="7473"/>
                  <a:pt x="52505" y="9541"/>
                  <a:pt x="53539" y="11409"/>
                </a:cubicBezTo>
                <a:cubicBezTo>
                  <a:pt x="53539" y="11409"/>
                  <a:pt x="53539" y="11476"/>
                  <a:pt x="53606" y="11476"/>
                </a:cubicBezTo>
                <a:cubicBezTo>
                  <a:pt x="54640" y="13344"/>
                  <a:pt x="56141" y="15345"/>
                  <a:pt x="58242" y="15545"/>
                </a:cubicBezTo>
                <a:cubicBezTo>
                  <a:pt x="60844" y="15812"/>
                  <a:pt x="62846" y="13244"/>
                  <a:pt x="63746" y="10842"/>
                </a:cubicBezTo>
                <a:cubicBezTo>
                  <a:pt x="64947" y="7806"/>
                  <a:pt x="65347" y="4237"/>
                  <a:pt x="66515" y="1235"/>
                </a:cubicBezTo>
                <a:lnTo>
                  <a:pt x="58376" y="12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4"/>
          <p:cNvSpPr/>
          <p:nvPr/>
        </p:nvSpPr>
        <p:spPr>
          <a:xfrm rot="4500029">
            <a:off x="93659" y="2718207"/>
            <a:ext cx="3543161" cy="3413704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1353872" y="-169303"/>
            <a:ext cx="7887674" cy="10687980"/>
          </a:xfrm>
          <a:custGeom>
            <a:avLst/>
            <a:gdLst/>
            <a:ahLst/>
            <a:cxnLst/>
            <a:rect l="l" t="t" r="r" b="b"/>
            <a:pathLst>
              <a:path w="23730" h="31753" extrusionOk="0">
                <a:moveTo>
                  <a:pt x="1" y="0"/>
                </a:moveTo>
                <a:cubicBezTo>
                  <a:pt x="12" y="191"/>
                  <a:pt x="120" y="357"/>
                  <a:pt x="191" y="524"/>
                </a:cubicBezTo>
                <a:cubicBezTo>
                  <a:pt x="465" y="1084"/>
                  <a:pt x="763" y="1643"/>
                  <a:pt x="1084" y="2179"/>
                </a:cubicBezTo>
                <a:cubicBezTo>
                  <a:pt x="2287" y="4179"/>
                  <a:pt x="3870" y="5846"/>
                  <a:pt x="5942" y="7013"/>
                </a:cubicBezTo>
                <a:cubicBezTo>
                  <a:pt x="7347" y="7799"/>
                  <a:pt x="8835" y="8382"/>
                  <a:pt x="10395" y="8799"/>
                </a:cubicBezTo>
                <a:cubicBezTo>
                  <a:pt x="11490" y="9097"/>
                  <a:pt x="12562" y="9454"/>
                  <a:pt x="13490" y="10168"/>
                </a:cubicBezTo>
                <a:cubicBezTo>
                  <a:pt x="14526" y="10966"/>
                  <a:pt x="15479" y="11847"/>
                  <a:pt x="16264" y="12895"/>
                </a:cubicBezTo>
                <a:cubicBezTo>
                  <a:pt x="18086" y="15252"/>
                  <a:pt x="19122" y="17931"/>
                  <a:pt x="19443" y="20907"/>
                </a:cubicBezTo>
                <a:cubicBezTo>
                  <a:pt x="19586" y="22336"/>
                  <a:pt x="19622" y="23789"/>
                  <a:pt x="19741" y="25218"/>
                </a:cubicBezTo>
                <a:cubicBezTo>
                  <a:pt x="19813" y="26230"/>
                  <a:pt x="19979" y="27206"/>
                  <a:pt x="20313" y="28170"/>
                </a:cubicBezTo>
                <a:cubicBezTo>
                  <a:pt x="20848" y="29635"/>
                  <a:pt x="21777" y="30778"/>
                  <a:pt x="23134" y="31552"/>
                </a:cubicBezTo>
                <a:cubicBezTo>
                  <a:pt x="23287" y="31643"/>
                  <a:pt x="23448" y="31752"/>
                  <a:pt x="23633" y="31752"/>
                </a:cubicBezTo>
                <a:cubicBezTo>
                  <a:pt x="23665" y="31752"/>
                  <a:pt x="23697" y="31749"/>
                  <a:pt x="23730" y="31742"/>
                </a:cubicBezTo>
                <a:lnTo>
                  <a:pt x="237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-1234475" y="4471600"/>
            <a:ext cx="3451957" cy="747486"/>
          </a:xfrm>
          <a:custGeom>
            <a:avLst/>
            <a:gdLst/>
            <a:ahLst/>
            <a:cxnLst/>
            <a:rect l="l" t="t" r="r" b="b"/>
            <a:pathLst>
              <a:path w="89965" h="19481" extrusionOk="0">
                <a:moveTo>
                  <a:pt x="734" y="17279"/>
                </a:moveTo>
                <a:cubicBezTo>
                  <a:pt x="4237" y="9807"/>
                  <a:pt x="10208" y="2335"/>
                  <a:pt x="19314" y="2902"/>
                </a:cubicBezTo>
                <a:cubicBezTo>
                  <a:pt x="24285" y="3169"/>
                  <a:pt x="28854" y="5938"/>
                  <a:pt x="33291" y="7973"/>
                </a:cubicBezTo>
                <a:cubicBezTo>
                  <a:pt x="37160" y="9774"/>
                  <a:pt x="41263" y="11075"/>
                  <a:pt x="45500" y="11375"/>
                </a:cubicBezTo>
                <a:cubicBezTo>
                  <a:pt x="49336" y="11742"/>
                  <a:pt x="52972" y="10808"/>
                  <a:pt x="56341" y="8973"/>
                </a:cubicBezTo>
                <a:cubicBezTo>
                  <a:pt x="60010" y="7005"/>
                  <a:pt x="63179" y="4203"/>
                  <a:pt x="67215" y="3036"/>
                </a:cubicBezTo>
                <a:cubicBezTo>
                  <a:pt x="77823" y="0"/>
                  <a:pt x="84961" y="11475"/>
                  <a:pt x="89198" y="19147"/>
                </a:cubicBezTo>
                <a:cubicBezTo>
                  <a:pt x="89398" y="19481"/>
                  <a:pt x="89965" y="19181"/>
                  <a:pt x="89731" y="18814"/>
                </a:cubicBezTo>
                <a:cubicBezTo>
                  <a:pt x="85628" y="11308"/>
                  <a:pt x="80491" y="2936"/>
                  <a:pt x="71051" y="2035"/>
                </a:cubicBezTo>
                <a:cubicBezTo>
                  <a:pt x="66882" y="1668"/>
                  <a:pt x="63146" y="3936"/>
                  <a:pt x="59810" y="6038"/>
                </a:cubicBezTo>
                <a:cubicBezTo>
                  <a:pt x="55273" y="8973"/>
                  <a:pt x="51037" y="10975"/>
                  <a:pt x="45533" y="10708"/>
                </a:cubicBezTo>
                <a:cubicBezTo>
                  <a:pt x="40163" y="10441"/>
                  <a:pt x="35159" y="8139"/>
                  <a:pt x="30356" y="5838"/>
                </a:cubicBezTo>
                <a:cubicBezTo>
                  <a:pt x="26186" y="3870"/>
                  <a:pt x="21950" y="2002"/>
                  <a:pt x="17246" y="2168"/>
                </a:cubicBezTo>
                <a:cubicBezTo>
                  <a:pt x="9007" y="2469"/>
                  <a:pt x="3403" y="10174"/>
                  <a:pt x="234" y="16879"/>
                </a:cubicBezTo>
                <a:cubicBezTo>
                  <a:pt x="1" y="17346"/>
                  <a:pt x="568" y="17646"/>
                  <a:pt x="734" y="172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6312624" y="-89900"/>
            <a:ext cx="3002097" cy="801511"/>
          </a:xfrm>
          <a:custGeom>
            <a:avLst/>
            <a:gdLst/>
            <a:ahLst/>
            <a:cxnLst/>
            <a:rect l="l" t="t" r="r" b="b"/>
            <a:pathLst>
              <a:path w="79091" h="21116" extrusionOk="0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1505914" y="2913163"/>
            <a:ext cx="2898600" cy="39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Syne SemiBold"/>
              <a:buNone/>
              <a:defRPr sz="2000">
                <a:solidFill>
                  <a:schemeClr val="lt2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1506814" y="3406913"/>
            <a:ext cx="2896800" cy="104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2"/>
          </p:nvPr>
        </p:nvSpPr>
        <p:spPr>
          <a:xfrm>
            <a:off x="4739486" y="1909223"/>
            <a:ext cx="2898600" cy="104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3"/>
          </p:nvPr>
        </p:nvSpPr>
        <p:spPr>
          <a:xfrm>
            <a:off x="4739486" y="1412563"/>
            <a:ext cx="2898600" cy="39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yne SemiBold"/>
              <a:buNone/>
              <a:defRPr sz="2000">
                <a:solidFill>
                  <a:schemeClr val="lt2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yne SemiBold"/>
              <a:buNone/>
              <a:defRPr sz="1600">
                <a:latin typeface="Syne SemiBold"/>
                <a:ea typeface="Syne SemiBold"/>
                <a:cs typeface="Syne SemiBold"/>
                <a:sym typeface="Syne SemiBold"/>
              </a:defRPr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-1276825" y="-338425"/>
            <a:ext cx="3566904" cy="891281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rot="10800000">
            <a:off x="6888750" y="4295000"/>
            <a:ext cx="3566904" cy="891281"/>
          </a:xfrm>
          <a:custGeom>
            <a:avLst/>
            <a:gdLst/>
            <a:ahLst/>
            <a:cxnLst/>
            <a:rect l="l" t="t" r="r" b="b"/>
            <a:pathLst>
              <a:path w="62079" h="15512" extrusionOk="0">
                <a:moveTo>
                  <a:pt x="34" y="1"/>
                </a:moveTo>
                <a:cubicBezTo>
                  <a:pt x="1" y="2502"/>
                  <a:pt x="201" y="4971"/>
                  <a:pt x="1202" y="7206"/>
                </a:cubicBezTo>
                <a:cubicBezTo>
                  <a:pt x="2669" y="10541"/>
                  <a:pt x="5772" y="13043"/>
                  <a:pt x="9241" y="14211"/>
                </a:cubicBezTo>
                <a:cubicBezTo>
                  <a:pt x="9608" y="14344"/>
                  <a:pt x="10008" y="14478"/>
                  <a:pt x="10408" y="14544"/>
                </a:cubicBezTo>
                <a:cubicBezTo>
                  <a:pt x="14378" y="15512"/>
                  <a:pt x="18581" y="14945"/>
                  <a:pt x="22384" y="13477"/>
                </a:cubicBezTo>
                <a:cubicBezTo>
                  <a:pt x="23084" y="13177"/>
                  <a:pt x="23851" y="12876"/>
                  <a:pt x="24552" y="12543"/>
                </a:cubicBezTo>
                <a:cubicBezTo>
                  <a:pt x="27187" y="11342"/>
                  <a:pt x="29722" y="9974"/>
                  <a:pt x="32524" y="9341"/>
                </a:cubicBezTo>
                <a:cubicBezTo>
                  <a:pt x="35927" y="8540"/>
                  <a:pt x="39462" y="8974"/>
                  <a:pt x="42965" y="9207"/>
                </a:cubicBezTo>
                <a:cubicBezTo>
                  <a:pt x="46034" y="9474"/>
                  <a:pt x="49069" y="9574"/>
                  <a:pt x="51971" y="8840"/>
                </a:cubicBezTo>
                <a:cubicBezTo>
                  <a:pt x="56475" y="7673"/>
                  <a:pt x="60277" y="4270"/>
                  <a:pt x="62079" y="1"/>
                </a:cubicBezTo>
                <a:lnTo>
                  <a:pt x="3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-758875" y="-493000"/>
            <a:ext cx="2531000" cy="1293450"/>
          </a:xfrm>
          <a:custGeom>
            <a:avLst/>
            <a:gdLst/>
            <a:ahLst/>
            <a:cxnLst/>
            <a:rect l="l" t="t" r="r" b="b"/>
            <a:pathLst>
              <a:path w="101240" h="51738" extrusionOk="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6902721" y="-533225"/>
            <a:ext cx="3477765" cy="2240359"/>
          </a:xfrm>
          <a:custGeom>
            <a:avLst/>
            <a:gdLst/>
            <a:ahLst/>
            <a:cxnLst/>
            <a:rect l="l" t="t" r="r" b="b"/>
            <a:pathLst>
              <a:path w="98138" h="63220" extrusionOk="0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/>
          <p:nvPr/>
        </p:nvSpPr>
        <p:spPr>
          <a:xfrm>
            <a:off x="6840375" y="3860538"/>
            <a:ext cx="2031884" cy="1321297"/>
          </a:xfrm>
          <a:custGeom>
            <a:avLst/>
            <a:gdLst/>
            <a:ahLst/>
            <a:cxnLst/>
            <a:rect l="l" t="t" r="r" b="b"/>
            <a:pathLst>
              <a:path w="27509" h="17888" extrusionOk="0">
                <a:moveTo>
                  <a:pt x="18162" y="0"/>
                </a:moveTo>
                <a:cubicBezTo>
                  <a:pt x="18036" y="0"/>
                  <a:pt x="17908" y="3"/>
                  <a:pt x="17780" y="8"/>
                </a:cubicBezTo>
                <a:cubicBezTo>
                  <a:pt x="15078" y="74"/>
                  <a:pt x="12443" y="1209"/>
                  <a:pt x="10174" y="2710"/>
                </a:cubicBezTo>
                <a:cubicBezTo>
                  <a:pt x="4971" y="6112"/>
                  <a:pt x="1301" y="11749"/>
                  <a:pt x="1" y="17887"/>
                </a:cubicBezTo>
                <a:lnTo>
                  <a:pt x="23818" y="17887"/>
                </a:lnTo>
                <a:cubicBezTo>
                  <a:pt x="25586" y="15619"/>
                  <a:pt x="26786" y="13150"/>
                  <a:pt x="26987" y="10782"/>
                </a:cubicBezTo>
                <a:cubicBezTo>
                  <a:pt x="27509" y="5200"/>
                  <a:pt x="23973" y="0"/>
                  <a:pt x="181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6552475" y="-340700"/>
            <a:ext cx="3075550" cy="1928900"/>
          </a:xfrm>
          <a:custGeom>
            <a:avLst/>
            <a:gdLst/>
            <a:ahLst/>
            <a:cxnLst/>
            <a:rect l="l" t="t" r="r" b="b"/>
            <a:pathLst>
              <a:path w="123022" h="77156" extrusionOk="0">
                <a:moveTo>
                  <a:pt x="5338" y="334"/>
                </a:moveTo>
                <a:cubicBezTo>
                  <a:pt x="0" y="9707"/>
                  <a:pt x="4504" y="20548"/>
                  <a:pt x="12242" y="26986"/>
                </a:cubicBezTo>
                <a:cubicBezTo>
                  <a:pt x="16345" y="30355"/>
                  <a:pt x="21582" y="31990"/>
                  <a:pt x="25519" y="35626"/>
                </a:cubicBezTo>
                <a:cubicBezTo>
                  <a:pt x="30622" y="40363"/>
                  <a:pt x="29121" y="47801"/>
                  <a:pt x="27754" y="53806"/>
                </a:cubicBezTo>
                <a:cubicBezTo>
                  <a:pt x="26586" y="58876"/>
                  <a:pt x="25585" y="64380"/>
                  <a:pt x="28521" y="69083"/>
                </a:cubicBezTo>
                <a:cubicBezTo>
                  <a:pt x="31089" y="73253"/>
                  <a:pt x="36526" y="75421"/>
                  <a:pt x="41130" y="76088"/>
                </a:cubicBezTo>
                <a:cubicBezTo>
                  <a:pt x="46600" y="76889"/>
                  <a:pt x="51537" y="74254"/>
                  <a:pt x="55907" y="71351"/>
                </a:cubicBezTo>
                <a:cubicBezTo>
                  <a:pt x="60977" y="67982"/>
                  <a:pt x="65614" y="63913"/>
                  <a:pt x="71451" y="61845"/>
                </a:cubicBezTo>
                <a:cubicBezTo>
                  <a:pt x="76121" y="60177"/>
                  <a:pt x="81225" y="60143"/>
                  <a:pt x="86095" y="60577"/>
                </a:cubicBezTo>
                <a:cubicBezTo>
                  <a:pt x="91466" y="61077"/>
                  <a:pt x="97103" y="62145"/>
                  <a:pt x="102007" y="64413"/>
                </a:cubicBezTo>
                <a:cubicBezTo>
                  <a:pt x="109412" y="67849"/>
                  <a:pt x="114315" y="75221"/>
                  <a:pt x="122488" y="77056"/>
                </a:cubicBezTo>
                <a:cubicBezTo>
                  <a:pt x="122855" y="77156"/>
                  <a:pt x="123022" y="76555"/>
                  <a:pt x="122655" y="76488"/>
                </a:cubicBezTo>
                <a:cubicBezTo>
                  <a:pt x="117184" y="75254"/>
                  <a:pt x="113014" y="71418"/>
                  <a:pt x="108745" y="68082"/>
                </a:cubicBezTo>
                <a:cubicBezTo>
                  <a:pt x="104342" y="64680"/>
                  <a:pt x="99772" y="62545"/>
                  <a:pt x="94334" y="61344"/>
                </a:cubicBezTo>
                <a:cubicBezTo>
                  <a:pt x="88497" y="60043"/>
                  <a:pt x="82393" y="59343"/>
                  <a:pt x="76422" y="60077"/>
                </a:cubicBezTo>
                <a:cubicBezTo>
                  <a:pt x="70751" y="60811"/>
                  <a:pt x="65947" y="63546"/>
                  <a:pt x="61378" y="66748"/>
                </a:cubicBezTo>
                <a:cubicBezTo>
                  <a:pt x="56441" y="70217"/>
                  <a:pt x="51571" y="74354"/>
                  <a:pt x="45466" y="75488"/>
                </a:cubicBezTo>
                <a:cubicBezTo>
                  <a:pt x="39295" y="76655"/>
                  <a:pt x="31423" y="73320"/>
                  <a:pt x="28421" y="67716"/>
                </a:cubicBezTo>
                <a:cubicBezTo>
                  <a:pt x="25252" y="61811"/>
                  <a:pt x="28621" y="54239"/>
                  <a:pt x="29521" y="48168"/>
                </a:cubicBezTo>
                <a:cubicBezTo>
                  <a:pt x="30189" y="43398"/>
                  <a:pt x="29388" y="38695"/>
                  <a:pt x="25919" y="35192"/>
                </a:cubicBezTo>
                <a:cubicBezTo>
                  <a:pt x="23717" y="32991"/>
                  <a:pt x="20749" y="31556"/>
                  <a:pt x="18047" y="30122"/>
                </a:cubicBezTo>
                <a:cubicBezTo>
                  <a:pt x="14778" y="28321"/>
                  <a:pt x="11842" y="26152"/>
                  <a:pt x="9340" y="23384"/>
                </a:cubicBezTo>
                <a:cubicBezTo>
                  <a:pt x="3736" y="17313"/>
                  <a:pt x="1602" y="8106"/>
                  <a:pt x="5871" y="701"/>
                </a:cubicBezTo>
                <a:cubicBezTo>
                  <a:pt x="6071" y="301"/>
                  <a:pt x="5538" y="0"/>
                  <a:pt x="5338" y="3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-208250" y="4062488"/>
            <a:ext cx="2879987" cy="1471965"/>
          </a:xfrm>
          <a:custGeom>
            <a:avLst/>
            <a:gdLst/>
            <a:ahLst/>
            <a:cxnLst/>
            <a:rect l="l" t="t" r="r" b="b"/>
            <a:pathLst>
              <a:path w="48102" h="24585" extrusionOk="0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7779188" y="3174075"/>
            <a:ext cx="622125" cy="600725"/>
          </a:xfrm>
          <a:custGeom>
            <a:avLst/>
            <a:gdLst/>
            <a:ahLst/>
            <a:cxnLst/>
            <a:rect l="l" t="t" r="r" b="b"/>
            <a:pathLst>
              <a:path w="24885" h="24029" extrusionOk="0">
                <a:moveTo>
                  <a:pt x="15284" y="0"/>
                </a:moveTo>
                <a:cubicBezTo>
                  <a:pt x="14056" y="0"/>
                  <a:pt x="12888" y="355"/>
                  <a:pt x="12109" y="1291"/>
                </a:cubicBezTo>
                <a:cubicBezTo>
                  <a:pt x="10541" y="3192"/>
                  <a:pt x="11542" y="5627"/>
                  <a:pt x="11241" y="7829"/>
                </a:cubicBezTo>
                <a:cubicBezTo>
                  <a:pt x="10941" y="10164"/>
                  <a:pt x="9574" y="11498"/>
                  <a:pt x="7539" y="12699"/>
                </a:cubicBezTo>
                <a:cubicBezTo>
                  <a:pt x="5838" y="13700"/>
                  <a:pt x="4003" y="14467"/>
                  <a:pt x="2502" y="15768"/>
                </a:cubicBezTo>
                <a:cubicBezTo>
                  <a:pt x="1034" y="17035"/>
                  <a:pt x="0" y="19137"/>
                  <a:pt x="600" y="20972"/>
                </a:cubicBezTo>
                <a:cubicBezTo>
                  <a:pt x="667" y="21138"/>
                  <a:pt x="734" y="21339"/>
                  <a:pt x="834" y="21505"/>
                </a:cubicBezTo>
                <a:cubicBezTo>
                  <a:pt x="1501" y="22806"/>
                  <a:pt x="2935" y="23640"/>
                  <a:pt x="4437" y="23874"/>
                </a:cubicBezTo>
                <a:cubicBezTo>
                  <a:pt x="5020" y="23981"/>
                  <a:pt x="5656" y="24029"/>
                  <a:pt x="6315" y="24029"/>
                </a:cubicBezTo>
                <a:cubicBezTo>
                  <a:pt x="8108" y="24029"/>
                  <a:pt x="10072" y="23679"/>
                  <a:pt x="11608" y="23240"/>
                </a:cubicBezTo>
                <a:cubicBezTo>
                  <a:pt x="16045" y="21906"/>
                  <a:pt x="20014" y="18970"/>
                  <a:pt x="22449" y="15001"/>
                </a:cubicBezTo>
                <a:cubicBezTo>
                  <a:pt x="23917" y="12632"/>
                  <a:pt x="24884" y="9797"/>
                  <a:pt x="24284" y="7095"/>
                </a:cubicBezTo>
                <a:cubicBezTo>
                  <a:pt x="23584" y="3926"/>
                  <a:pt x="20882" y="1491"/>
                  <a:pt x="17879" y="457"/>
                </a:cubicBezTo>
                <a:cubicBezTo>
                  <a:pt x="17062" y="180"/>
                  <a:pt x="16157" y="0"/>
                  <a:pt x="152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843000" y="1436150"/>
            <a:ext cx="4844400" cy="22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57843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>
            <a:off x="3269949" y="3913766"/>
            <a:ext cx="6732640" cy="1258519"/>
          </a:xfrm>
          <a:custGeom>
            <a:avLst/>
            <a:gdLst/>
            <a:ahLst/>
            <a:cxnLst/>
            <a:rect l="l" t="t" r="r" b="b"/>
            <a:pathLst>
              <a:path w="85129" h="15913" extrusionOk="0">
                <a:moveTo>
                  <a:pt x="81192" y="11976"/>
                </a:moveTo>
                <a:cubicBezTo>
                  <a:pt x="76022" y="6973"/>
                  <a:pt x="68016" y="4037"/>
                  <a:pt x="61511" y="7073"/>
                </a:cubicBezTo>
                <a:cubicBezTo>
                  <a:pt x="58643" y="8407"/>
                  <a:pt x="56207" y="10575"/>
                  <a:pt x="53005" y="11075"/>
                </a:cubicBezTo>
                <a:cubicBezTo>
                  <a:pt x="51437" y="11342"/>
                  <a:pt x="49803" y="11242"/>
                  <a:pt x="48202" y="10975"/>
                </a:cubicBezTo>
                <a:cubicBezTo>
                  <a:pt x="46434" y="10608"/>
                  <a:pt x="44666" y="10008"/>
                  <a:pt x="43031" y="9241"/>
                </a:cubicBezTo>
                <a:cubicBezTo>
                  <a:pt x="38795" y="7239"/>
                  <a:pt x="34992" y="4304"/>
                  <a:pt x="30689" y="2403"/>
                </a:cubicBezTo>
                <a:cubicBezTo>
                  <a:pt x="26353" y="568"/>
                  <a:pt x="21016" y="1"/>
                  <a:pt x="17180" y="2803"/>
                </a:cubicBezTo>
                <a:cubicBezTo>
                  <a:pt x="15745" y="3870"/>
                  <a:pt x="14611" y="5338"/>
                  <a:pt x="13143" y="6405"/>
                </a:cubicBezTo>
                <a:cubicBezTo>
                  <a:pt x="10942" y="8040"/>
                  <a:pt x="8140" y="8640"/>
                  <a:pt x="5671" y="9741"/>
                </a:cubicBezTo>
                <a:cubicBezTo>
                  <a:pt x="3336" y="10842"/>
                  <a:pt x="1335" y="13210"/>
                  <a:pt x="1" y="15912"/>
                </a:cubicBezTo>
                <a:lnTo>
                  <a:pt x="44032" y="15912"/>
                </a:lnTo>
                <a:lnTo>
                  <a:pt x="85128" y="15912"/>
                </a:lnTo>
                <a:cubicBezTo>
                  <a:pt x="83727" y="14678"/>
                  <a:pt x="82526" y="13244"/>
                  <a:pt x="81192" y="119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 rot="10800000">
            <a:off x="-626096" y="-193028"/>
            <a:ext cx="3369906" cy="1722364"/>
          </a:xfrm>
          <a:custGeom>
            <a:avLst/>
            <a:gdLst/>
            <a:ahLst/>
            <a:cxnLst/>
            <a:rect l="l" t="t" r="r" b="b"/>
            <a:pathLst>
              <a:path w="48102" h="24585" extrusionOk="0">
                <a:moveTo>
                  <a:pt x="46834" y="4870"/>
                </a:moveTo>
                <a:cubicBezTo>
                  <a:pt x="45533" y="1835"/>
                  <a:pt x="41997" y="0"/>
                  <a:pt x="38762" y="601"/>
                </a:cubicBezTo>
                <a:cubicBezTo>
                  <a:pt x="35626" y="1168"/>
                  <a:pt x="33358" y="3536"/>
                  <a:pt x="31023" y="5838"/>
                </a:cubicBezTo>
                <a:cubicBezTo>
                  <a:pt x="29121" y="7706"/>
                  <a:pt x="27153" y="9540"/>
                  <a:pt x="24652" y="10308"/>
                </a:cubicBezTo>
                <a:cubicBezTo>
                  <a:pt x="19314" y="11875"/>
                  <a:pt x="13544" y="7939"/>
                  <a:pt x="8173" y="9273"/>
                </a:cubicBezTo>
                <a:cubicBezTo>
                  <a:pt x="4671" y="10141"/>
                  <a:pt x="2202" y="13043"/>
                  <a:pt x="968" y="16512"/>
                </a:cubicBezTo>
                <a:cubicBezTo>
                  <a:pt x="368" y="18146"/>
                  <a:pt x="34" y="19881"/>
                  <a:pt x="1" y="21582"/>
                </a:cubicBezTo>
                <a:cubicBezTo>
                  <a:pt x="1" y="22583"/>
                  <a:pt x="34" y="23584"/>
                  <a:pt x="268" y="24584"/>
                </a:cubicBezTo>
                <a:lnTo>
                  <a:pt x="7439" y="24584"/>
                </a:lnTo>
                <a:lnTo>
                  <a:pt x="37194" y="24584"/>
                </a:lnTo>
                <a:cubicBezTo>
                  <a:pt x="37928" y="23384"/>
                  <a:pt x="38795" y="22216"/>
                  <a:pt x="39696" y="21149"/>
                </a:cubicBezTo>
                <a:cubicBezTo>
                  <a:pt x="41764" y="18747"/>
                  <a:pt x="44032" y="16545"/>
                  <a:pt x="45667" y="13843"/>
                </a:cubicBezTo>
                <a:cubicBezTo>
                  <a:pt x="47268" y="11175"/>
                  <a:pt x="48102" y="7772"/>
                  <a:pt x="46834" y="48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/>
          <p:nvPr/>
        </p:nvSpPr>
        <p:spPr>
          <a:xfrm>
            <a:off x="6098039" y="3457193"/>
            <a:ext cx="3402170" cy="1738655"/>
          </a:xfrm>
          <a:custGeom>
            <a:avLst/>
            <a:gdLst/>
            <a:ahLst/>
            <a:cxnLst/>
            <a:rect l="l" t="t" r="r" b="b"/>
            <a:pathLst>
              <a:path w="101240" h="51738" extrusionOk="0">
                <a:moveTo>
                  <a:pt x="100572" y="234"/>
                </a:moveTo>
                <a:cubicBezTo>
                  <a:pt x="96369" y="2669"/>
                  <a:pt x="93000" y="6139"/>
                  <a:pt x="90531" y="10342"/>
                </a:cubicBezTo>
                <a:cubicBezTo>
                  <a:pt x="89364" y="12343"/>
                  <a:pt x="88530" y="14511"/>
                  <a:pt x="87930" y="16746"/>
                </a:cubicBezTo>
                <a:cubicBezTo>
                  <a:pt x="87162" y="19581"/>
                  <a:pt x="87029" y="22584"/>
                  <a:pt x="86162" y="25352"/>
                </a:cubicBezTo>
                <a:cubicBezTo>
                  <a:pt x="83827" y="32624"/>
                  <a:pt x="75354" y="33091"/>
                  <a:pt x="69150" y="31490"/>
                </a:cubicBezTo>
                <a:cubicBezTo>
                  <a:pt x="64513" y="30322"/>
                  <a:pt x="59476" y="27687"/>
                  <a:pt x="55206" y="31223"/>
                </a:cubicBezTo>
                <a:cubicBezTo>
                  <a:pt x="53572" y="32624"/>
                  <a:pt x="52671" y="34726"/>
                  <a:pt x="51737" y="36594"/>
                </a:cubicBezTo>
                <a:cubicBezTo>
                  <a:pt x="50369" y="39362"/>
                  <a:pt x="48702" y="41797"/>
                  <a:pt x="46133" y="43632"/>
                </a:cubicBezTo>
                <a:cubicBezTo>
                  <a:pt x="40162" y="47802"/>
                  <a:pt x="34692" y="43899"/>
                  <a:pt x="29488" y="40763"/>
                </a:cubicBezTo>
                <a:cubicBezTo>
                  <a:pt x="20582" y="35326"/>
                  <a:pt x="9307" y="37494"/>
                  <a:pt x="3002" y="45700"/>
                </a:cubicBezTo>
                <a:cubicBezTo>
                  <a:pt x="1701" y="47368"/>
                  <a:pt x="801" y="49236"/>
                  <a:pt x="134" y="51204"/>
                </a:cubicBezTo>
                <a:cubicBezTo>
                  <a:pt x="0" y="51571"/>
                  <a:pt x="567" y="51738"/>
                  <a:pt x="701" y="51371"/>
                </a:cubicBezTo>
                <a:cubicBezTo>
                  <a:pt x="2702" y="45667"/>
                  <a:pt x="7139" y="41297"/>
                  <a:pt x="12843" y="39296"/>
                </a:cubicBezTo>
                <a:cubicBezTo>
                  <a:pt x="19181" y="37061"/>
                  <a:pt x="25485" y="38862"/>
                  <a:pt x="30889" y="42364"/>
                </a:cubicBezTo>
                <a:cubicBezTo>
                  <a:pt x="35092" y="45033"/>
                  <a:pt x="39195" y="47301"/>
                  <a:pt x="44198" y="45400"/>
                </a:cubicBezTo>
                <a:cubicBezTo>
                  <a:pt x="48802" y="43665"/>
                  <a:pt x="51037" y="39462"/>
                  <a:pt x="53138" y="35359"/>
                </a:cubicBezTo>
                <a:cubicBezTo>
                  <a:pt x="54639" y="32457"/>
                  <a:pt x="56574" y="30222"/>
                  <a:pt x="60076" y="30056"/>
                </a:cubicBezTo>
                <a:cubicBezTo>
                  <a:pt x="63345" y="29889"/>
                  <a:pt x="66648" y="31523"/>
                  <a:pt x="69717" y="32324"/>
                </a:cubicBezTo>
                <a:cubicBezTo>
                  <a:pt x="74220" y="33458"/>
                  <a:pt x="79724" y="33491"/>
                  <a:pt x="83493" y="30322"/>
                </a:cubicBezTo>
                <a:cubicBezTo>
                  <a:pt x="87729" y="26787"/>
                  <a:pt x="87396" y="21216"/>
                  <a:pt x="88730" y="16312"/>
                </a:cubicBezTo>
                <a:cubicBezTo>
                  <a:pt x="90231" y="10809"/>
                  <a:pt x="93800" y="5938"/>
                  <a:pt x="98304" y="2469"/>
                </a:cubicBezTo>
                <a:cubicBezTo>
                  <a:pt x="99138" y="1835"/>
                  <a:pt x="100038" y="1302"/>
                  <a:pt x="100906" y="768"/>
                </a:cubicBezTo>
                <a:cubicBezTo>
                  <a:pt x="101239" y="568"/>
                  <a:pt x="100906" y="1"/>
                  <a:pt x="100572" y="2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509300" y="-193031"/>
            <a:ext cx="2657853" cy="709603"/>
          </a:xfrm>
          <a:custGeom>
            <a:avLst/>
            <a:gdLst/>
            <a:ahLst/>
            <a:cxnLst/>
            <a:rect l="l" t="t" r="r" b="b"/>
            <a:pathLst>
              <a:path w="79091" h="21116" extrusionOk="0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1388100" y="1724700"/>
            <a:ext cx="6367800" cy="169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 rot="-5400000" flipH="1">
            <a:off x="-534003" y="-410922"/>
            <a:ext cx="2365353" cy="2540748"/>
          </a:xfrm>
          <a:custGeom>
            <a:avLst/>
            <a:gdLst/>
            <a:ahLst/>
            <a:cxnLst/>
            <a:rect l="l" t="t" r="r" b="b"/>
            <a:pathLst>
              <a:path w="53539" h="57509" extrusionOk="0">
                <a:moveTo>
                  <a:pt x="8006" y="49169"/>
                </a:moveTo>
                <a:cubicBezTo>
                  <a:pt x="8307" y="47268"/>
                  <a:pt x="7973" y="45333"/>
                  <a:pt x="8273" y="43399"/>
                </a:cubicBezTo>
                <a:cubicBezTo>
                  <a:pt x="8707" y="40330"/>
                  <a:pt x="10942" y="37528"/>
                  <a:pt x="13844" y="36327"/>
                </a:cubicBezTo>
                <a:cubicBezTo>
                  <a:pt x="16646" y="35193"/>
                  <a:pt x="19815" y="35526"/>
                  <a:pt x="22817" y="35393"/>
                </a:cubicBezTo>
                <a:cubicBezTo>
                  <a:pt x="25819" y="35259"/>
                  <a:pt x="29188" y="34425"/>
                  <a:pt x="30789" y="31890"/>
                </a:cubicBezTo>
                <a:cubicBezTo>
                  <a:pt x="31523" y="30689"/>
                  <a:pt x="31790" y="29255"/>
                  <a:pt x="32057" y="27887"/>
                </a:cubicBezTo>
                <a:cubicBezTo>
                  <a:pt x="32524" y="25753"/>
                  <a:pt x="33058" y="23651"/>
                  <a:pt x="34158" y="21750"/>
                </a:cubicBezTo>
                <a:cubicBezTo>
                  <a:pt x="35226" y="19882"/>
                  <a:pt x="36994" y="18314"/>
                  <a:pt x="39129" y="17847"/>
                </a:cubicBezTo>
                <a:cubicBezTo>
                  <a:pt x="40530" y="17547"/>
                  <a:pt x="42031" y="17747"/>
                  <a:pt x="43498" y="17680"/>
                </a:cubicBezTo>
                <a:cubicBezTo>
                  <a:pt x="47368" y="17413"/>
                  <a:pt x="50837" y="14978"/>
                  <a:pt x="53205" y="11876"/>
                </a:cubicBezTo>
                <a:cubicBezTo>
                  <a:pt x="53339" y="11709"/>
                  <a:pt x="53405" y="11576"/>
                  <a:pt x="53539" y="11409"/>
                </a:cubicBezTo>
                <a:cubicBezTo>
                  <a:pt x="52505" y="9541"/>
                  <a:pt x="51404" y="7473"/>
                  <a:pt x="49369" y="6706"/>
                </a:cubicBezTo>
                <a:cubicBezTo>
                  <a:pt x="45867" y="5405"/>
                  <a:pt x="42398" y="8974"/>
                  <a:pt x="38695" y="9241"/>
                </a:cubicBezTo>
                <a:cubicBezTo>
                  <a:pt x="35726" y="9508"/>
                  <a:pt x="33058" y="7673"/>
                  <a:pt x="30522" y="6072"/>
                </a:cubicBezTo>
                <a:cubicBezTo>
                  <a:pt x="24718" y="2536"/>
                  <a:pt x="17513" y="1"/>
                  <a:pt x="11209" y="2536"/>
                </a:cubicBezTo>
                <a:cubicBezTo>
                  <a:pt x="9674" y="3170"/>
                  <a:pt x="8206" y="4070"/>
                  <a:pt x="6972" y="5171"/>
                </a:cubicBezTo>
                <a:cubicBezTo>
                  <a:pt x="4504" y="7306"/>
                  <a:pt x="2636" y="10141"/>
                  <a:pt x="1668" y="13244"/>
                </a:cubicBezTo>
                <a:cubicBezTo>
                  <a:pt x="167" y="18181"/>
                  <a:pt x="835" y="23651"/>
                  <a:pt x="1" y="28688"/>
                </a:cubicBezTo>
                <a:lnTo>
                  <a:pt x="1" y="57509"/>
                </a:lnTo>
                <a:cubicBezTo>
                  <a:pt x="134" y="57442"/>
                  <a:pt x="267" y="57409"/>
                  <a:pt x="368" y="57409"/>
                </a:cubicBezTo>
                <a:cubicBezTo>
                  <a:pt x="4204" y="56274"/>
                  <a:pt x="7439" y="53072"/>
                  <a:pt x="8006" y="4916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/>
          <p:nvPr/>
        </p:nvSpPr>
        <p:spPr>
          <a:xfrm rot="10800000">
            <a:off x="-2149526" y="3143152"/>
            <a:ext cx="4858076" cy="3129548"/>
          </a:xfrm>
          <a:custGeom>
            <a:avLst/>
            <a:gdLst/>
            <a:ahLst/>
            <a:cxnLst/>
            <a:rect l="l" t="t" r="r" b="b"/>
            <a:pathLst>
              <a:path w="98138" h="63220" extrusionOk="0">
                <a:moveTo>
                  <a:pt x="2536" y="0"/>
                </a:moveTo>
                <a:cubicBezTo>
                  <a:pt x="768" y="2535"/>
                  <a:pt x="1" y="5704"/>
                  <a:pt x="535" y="8740"/>
                </a:cubicBezTo>
                <a:cubicBezTo>
                  <a:pt x="2036" y="17146"/>
                  <a:pt x="12410" y="20982"/>
                  <a:pt x="15879" y="28721"/>
                </a:cubicBezTo>
                <a:cubicBezTo>
                  <a:pt x="17914" y="33257"/>
                  <a:pt x="17280" y="38561"/>
                  <a:pt x="16513" y="43465"/>
                </a:cubicBezTo>
                <a:cubicBezTo>
                  <a:pt x="16079" y="46100"/>
                  <a:pt x="15612" y="48869"/>
                  <a:pt x="16446" y="51437"/>
                </a:cubicBezTo>
                <a:cubicBezTo>
                  <a:pt x="17046" y="53238"/>
                  <a:pt x="18181" y="54739"/>
                  <a:pt x="19448" y="56107"/>
                </a:cubicBezTo>
                <a:cubicBezTo>
                  <a:pt x="23932" y="60782"/>
                  <a:pt x="30436" y="63219"/>
                  <a:pt x="36910" y="63219"/>
                </a:cubicBezTo>
                <a:cubicBezTo>
                  <a:pt x="41754" y="63219"/>
                  <a:pt x="46583" y="61855"/>
                  <a:pt x="50537" y="59042"/>
                </a:cubicBezTo>
                <a:cubicBezTo>
                  <a:pt x="56375" y="54873"/>
                  <a:pt x="60044" y="48301"/>
                  <a:pt x="65548" y="43732"/>
                </a:cubicBezTo>
                <a:cubicBezTo>
                  <a:pt x="70526" y="39593"/>
                  <a:pt x="76988" y="37341"/>
                  <a:pt x="83454" y="37341"/>
                </a:cubicBezTo>
                <a:cubicBezTo>
                  <a:pt x="84180" y="37341"/>
                  <a:pt x="84905" y="37370"/>
                  <a:pt x="85629" y="37427"/>
                </a:cubicBezTo>
                <a:cubicBezTo>
                  <a:pt x="89591" y="37744"/>
                  <a:pt x="93614" y="38905"/>
                  <a:pt x="97525" y="38905"/>
                </a:cubicBezTo>
                <a:cubicBezTo>
                  <a:pt x="97730" y="38905"/>
                  <a:pt x="97934" y="38901"/>
                  <a:pt x="98138" y="38895"/>
                </a:cubicBezTo>
                <a:lnTo>
                  <a:pt x="981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7519300" y="3392550"/>
            <a:ext cx="1917225" cy="1847175"/>
          </a:xfrm>
          <a:custGeom>
            <a:avLst/>
            <a:gdLst/>
            <a:ahLst/>
            <a:cxnLst/>
            <a:rect l="l" t="t" r="r" b="b"/>
            <a:pathLst>
              <a:path w="76689" h="73887" extrusionOk="0">
                <a:moveTo>
                  <a:pt x="76355" y="6972"/>
                </a:moveTo>
                <a:cubicBezTo>
                  <a:pt x="71552" y="4170"/>
                  <a:pt x="66648" y="1468"/>
                  <a:pt x="60977" y="1368"/>
                </a:cubicBezTo>
                <a:cubicBezTo>
                  <a:pt x="56341" y="1301"/>
                  <a:pt x="52304" y="3603"/>
                  <a:pt x="49969" y="7606"/>
                </a:cubicBezTo>
                <a:cubicBezTo>
                  <a:pt x="47601" y="11675"/>
                  <a:pt x="47201" y="16645"/>
                  <a:pt x="45700" y="21049"/>
                </a:cubicBezTo>
                <a:cubicBezTo>
                  <a:pt x="43798" y="26786"/>
                  <a:pt x="39429" y="32290"/>
                  <a:pt x="34592" y="35859"/>
                </a:cubicBezTo>
                <a:cubicBezTo>
                  <a:pt x="32257" y="37560"/>
                  <a:pt x="29522" y="38695"/>
                  <a:pt x="26653" y="38961"/>
                </a:cubicBezTo>
                <a:cubicBezTo>
                  <a:pt x="23284" y="39228"/>
                  <a:pt x="19981" y="37827"/>
                  <a:pt x="16946" y="36660"/>
                </a:cubicBezTo>
                <a:cubicBezTo>
                  <a:pt x="12476" y="34925"/>
                  <a:pt x="7239" y="33691"/>
                  <a:pt x="3269" y="37160"/>
                </a:cubicBezTo>
                <a:cubicBezTo>
                  <a:pt x="0" y="40029"/>
                  <a:pt x="101" y="44665"/>
                  <a:pt x="2169" y="48068"/>
                </a:cubicBezTo>
                <a:cubicBezTo>
                  <a:pt x="3336" y="50003"/>
                  <a:pt x="5104" y="51537"/>
                  <a:pt x="6639" y="53172"/>
                </a:cubicBezTo>
                <a:cubicBezTo>
                  <a:pt x="8840" y="55440"/>
                  <a:pt x="10508" y="57942"/>
                  <a:pt x="11575" y="60944"/>
                </a:cubicBezTo>
                <a:cubicBezTo>
                  <a:pt x="12943" y="64947"/>
                  <a:pt x="12843" y="69350"/>
                  <a:pt x="11575" y="73353"/>
                </a:cubicBezTo>
                <a:cubicBezTo>
                  <a:pt x="11442" y="73720"/>
                  <a:pt x="12009" y="73886"/>
                  <a:pt x="12142" y="73519"/>
                </a:cubicBezTo>
                <a:cubicBezTo>
                  <a:pt x="13644" y="69016"/>
                  <a:pt x="13543" y="63913"/>
                  <a:pt x="11675" y="59543"/>
                </a:cubicBezTo>
                <a:cubicBezTo>
                  <a:pt x="10775" y="57341"/>
                  <a:pt x="9507" y="55407"/>
                  <a:pt x="7939" y="53605"/>
                </a:cubicBezTo>
                <a:cubicBezTo>
                  <a:pt x="6038" y="51504"/>
                  <a:pt x="3870" y="49702"/>
                  <a:pt x="2369" y="47267"/>
                </a:cubicBezTo>
                <a:cubicBezTo>
                  <a:pt x="701" y="44599"/>
                  <a:pt x="968" y="41430"/>
                  <a:pt x="2602" y="38861"/>
                </a:cubicBezTo>
                <a:cubicBezTo>
                  <a:pt x="4771" y="35426"/>
                  <a:pt x="9040" y="35225"/>
                  <a:pt x="12643" y="35993"/>
                </a:cubicBezTo>
                <a:cubicBezTo>
                  <a:pt x="18147" y="37160"/>
                  <a:pt x="22717" y="40429"/>
                  <a:pt x="28554" y="39328"/>
                </a:cubicBezTo>
                <a:cubicBezTo>
                  <a:pt x="33491" y="38394"/>
                  <a:pt x="37527" y="34592"/>
                  <a:pt x="40596" y="30922"/>
                </a:cubicBezTo>
                <a:cubicBezTo>
                  <a:pt x="43965" y="26853"/>
                  <a:pt x="46167" y="22383"/>
                  <a:pt x="47468" y="17246"/>
                </a:cubicBezTo>
                <a:cubicBezTo>
                  <a:pt x="48769" y="12075"/>
                  <a:pt x="49836" y="6405"/>
                  <a:pt x="54806" y="3503"/>
                </a:cubicBezTo>
                <a:cubicBezTo>
                  <a:pt x="60710" y="0"/>
                  <a:pt x="68049" y="3136"/>
                  <a:pt x="73453" y="6071"/>
                </a:cubicBezTo>
                <a:cubicBezTo>
                  <a:pt x="74320" y="6538"/>
                  <a:pt x="75154" y="7039"/>
                  <a:pt x="75988" y="7539"/>
                </a:cubicBezTo>
                <a:cubicBezTo>
                  <a:pt x="76388" y="7706"/>
                  <a:pt x="76689" y="7172"/>
                  <a:pt x="76355" y="69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 rot="-1037058">
            <a:off x="-168127" y="-141641"/>
            <a:ext cx="1977187" cy="527877"/>
          </a:xfrm>
          <a:custGeom>
            <a:avLst/>
            <a:gdLst/>
            <a:ahLst/>
            <a:cxnLst/>
            <a:rect l="l" t="t" r="r" b="b"/>
            <a:pathLst>
              <a:path w="79091" h="21116" extrusionOk="0">
                <a:moveTo>
                  <a:pt x="267" y="434"/>
                </a:moveTo>
                <a:cubicBezTo>
                  <a:pt x="1" y="7006"/>
                  <a:pt x="3503" y="13044"/>
                  <a:pt x="8874" y="16713"/>
                </a:cubicBezTo>
                <a:cubicBezTo>
                  <a:pt x="15178" y="21116"/>
                  <a:pt x="22683" y="19982"/>
                  <a:pt x="29355" y="17113"/>
                </a:cubicBezTo>
                <a:cubicBezTo>
                  <a:pt x="33358" y="15379"/>
                  <a:pt x="37160" y="13177"/>
                  <a:pt x="41063" y="11342"/>
                </a:cubicBezTo>
                <a:cubicBezTo>
                  <a:pt x="45733" y="9207"/>
                  <a:pt x="50703" y="8040"/>
                  <a:pt x="55840" y="7873"/>
                </a:cubicBezTo>
                <a:cubicBezTo>
                  <a:pt x="60644" y="7740"/>
                  <a:pt x="65214" y="9207"/>
                  <a:pt x="69984" y="9474"/>
                </a:cubicBezTo>
                <a:cubicBezTo>
                  <a:pt x="73320" y="9674"/>
                  <a:pt x="76755" y="8574"/>
                  <a:pt x="78857" y="5905"/>
                </a:cubicBezTo>
                <a:cubicBezTo>
                  <a:pt x="79090" y="5572"/>
                  <a:pt x="78657" y="5171"/>
                  <a:pt x="78390" y="5471"/>
                </a:cubicBezTo>
                <a:cubicBezTo>
                  <a:pt x="75655" y="9007"/>
                  <a:pt x="71151" y="9141"/>
                  <a:pt x="67048" y="8540"/>
                </a:cubicBezTo>
                <a:cubicBezTo>
                  <a:pt x="63012" y="7973"/>
                  <a:pt x="59176" y="7173"/>
                  <a:pt x="55040" y="7239"/>
                </a:cubicBezTo>
                <a:cubicBezTo>
                  <a:pt x="47334" y="7506"/>
                  <a:pt x="40663" y="10675"/>
                  <a:pt x="33891" y="14144"/>
                </a:cubicBezTo>
                <a:cubicBezTo>
                  <a:pt x="26986" y="17680"/>
                  <a:pt x="19281" y="20916"/>
                  <a:pt x="11609" y="17513"/>
                </a:cubicBezTo>
                <a:cubicBezTo>
                  <a:pt x="5004" y="14578"/>
                  <a:pt x="501" y="7506"/>
                  <a:pt x="801" y="334"/>
                </a:cubicBezTo>
                <a:cubicBezTo>
                  <a:pt x="868" y="1"/>
                  <a:pt x="267" y="1"/>
                  <a:pt x="267" y="43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2446975" y="1870148"/>
            <a:ext cx="4864500" cy="6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45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2444575" y="2758163"/>
            <a:ext cx="4866900" cy="136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661875" y="933675"/>
            <a:ext cx="4095000" cy="121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ommissioner"/>
              <a:buNone/>
              <a:defRPr sz="3100"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3100">
                <a:solidFill>
                  <a:schemeClr val="dk2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90" name="Google Shape;290;p3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zYtntF8x_NbxkUV20vWgdxo3PBY-XbYo4QdMgsZTXM/copy#gid=432191622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ctrTitle"/>
          </p:nvPr>
        </p:nvSpPr>
        <p:spPr>
          <a:xfrm>
            <a:off x="2612900" y="1825506"/>
            <a:ext cx="5115900" cy="86864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/>
              <a:t>Ethic Fashion</a:t>
            </a:r>
          </a:p>
          <a:p>
            <a:endParaRPr lang="en"/>
          </a:p>
        </p:txBody>
      </p:sp>
      <p:sp>
        <p:nvSpPr>
          <p:cNvPr id="297" name="Google Shape;297;p37"/>
          <p:cNvSpPr/>
          <p:nvPr/>
        </p:nvSpPr>
        <p:spPr>
          <a:xfrm>
            <a:off x="2583962" y="2696320"/>
            <a:ext cx="3894900" cy="411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7"/>
          <p:cNvSpPr txBox="1">
            <a:spLocks noGrp="1"/>
          </p:cNvSpPr>
          <p:nvPr>
            <p:ph type="subTitle" idx="1"/>
          </p:nvPr>
        </p:nvSpPr>
        <p:spPr>
          <a:xfrm>
            <a:off x="2909015" y="2783608"/>
            <a:ext cx="3563100" cy="2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"/>
              <a:t>De la fast fashion à la mode éthique</a:t>
            </a:r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9"/>
          <p:cNvSpPr/>
          <p:nvPr/>
        </p:nvSpPr>
        <p:spPr>
          <a:xfrm>
            <a:off x="1053225" y="2064387"/>
            <a:ext cx="1979700" cy="411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9"/>
          <p:cNvSpPr/>
          <p:nvPr/>
        </p:nvSpPr>
        <p:spPr>
          <a:xfrm>
            <a:off x="5931650" y="2072324"/>
            <a:ext cx="1979700" cy="411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9"/>
          <p:cNvSpPr txBox="1">
            <a:spLocks noGrp="1"/>
          </p:cNvSpPr>
          <p:nvPr>
            <p:ph type="title" idx="2"/>
          </p:nvPr>
        </p:nvSpPr>
        <p:spPr>
          <a:xfrm>
            <a:off x="1101225" y="2200800"/>
            <a:ext cx="1883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1600"/>
              <a:t>Item Dimension</a:t>
            </a:r>
            <a:endParaRPr lang="fr-FR" sz="1600"/>
          </a:p>
        </p:txBody>
      </p:sp>
      <p:sp>
        <p:nvSpPr>
          <p:cNvPr id="481" name="Google Shape;481;p49"/>
          <p:cNvSpPr txBox="1">
            <a:spLocks noGrp="1"/>
          </p:cNvSpPr>
          <p:nvPr>
            <p:ph type="subTitle" idx="1"/>
          </p:nvPr>
        </p:nvSpPr>
        <p:spPr>
          <a:xfrm>
            <a:off x="480150" y="2571912"/>
            <a:ext cx="3610038" cy="24539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 algn="l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200" i="1" err="1">
                <a:solidFill>
                  <a:srgbClr val="333333"/>
                </a:solidFill>
                <a:latin typeface="Arial"/>
                <a:cs typeface="Arial"/>
              </a:rPr>
              <a:t>item_code</a:t>
            </a:r>
            <a:r>
              <a:rPr lang="en-US" sz="1200">
                <a:solidFill>
                  <a:srgbClr val="333333"/>
                </a:solidFill>
                <a:latin typeface="Arial"/>
                <a:cs typeface="Arial"/>
              </a:rPr>
              <a:t>: primary key. Numeric code assigned to each </a:t>
            </a:r>
            <a:r>
              <a:rPr lang="en-US" sz="1200" err="1">
                <a:solidFill>
                  <a:srgbClr val="333333"/>
                </a:solidFill>
                <a:latin typeface="Arial"/>
                <a:cs typeface="Arial"/>
              </a:rPr>
              <a:t>clothin</a:t>
            </a:r>
            <a:r>
              <a:rPr lang="en-US" sz="1200">
                <a:solidFill>
                  <a:srgbClr val="333333"/>
                </a:solidFill>
                <a:latin typeface="Arial"/>
                <a:cs typeface="Arial"/>
              </a:rPr>
              <a:t> item</a:t>
            </a:r>
          </a:p>
          <a:p>
            <a:pPr marL="285750" indent="-285750" algn="l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200" i="1" err="1">
                <a:solidFill>
                  <a:srgbClr val="333333"/>
                </a:solidFill>
                <a:latin typeface="Arial"/>
                <a:cs typeface="Arial"/>
              </a:rPr>
              <a:t>item_name</a:t>
            </a:r>
            <a:r>
              <a:rPr lang="en-US" sz="1200">
                <a:solidFill>
                  <a:srgbClr val="333333"/>
                </a:solidFill>
                <a:latin typeface="Arial"/>
                <a:cs typeface="Arial"/>
              </a:rPr>
              <a:t>: str, name of the item.</a:t>
            </a:r>
          </a:p>
          <a:p>
            <a:pPr marL="285750" indent="-285750" algn="l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200" i="1" err="1">
                <a:solidFill>
                  <a:srgbClr val="333333"/>
                </a:solidFill>
                <a:latin typeface="Arial"/>
                <a:cs typeface="Arial"/>
              </a:rPr>
              <a:t>item_desc</a:t>
            </a:r>
            <a:r>
              <a:rPr lang="en-US" sz="1200">
                <a:solidFill>
                  <a:srgbClr val="333333"/>
                </a:solidFill>
                <a:latin typeface="Arial"/>
                <a:cs typeface="Arial"/>
              </a:rPr>
              <a:t>: str, description of the item.</a:t>
            </a:r>
          </a:p>
          <a:p>
            <a:pPr marL="285750" indent="-285750" algn="l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200" i="1" err="1">
                <a:solidFill>
                  <a:srgbClr val="333333"/>
                </a:solidFill>
                <a:latin typeface="Arial"/>
                <a:cs typeface="Arial"/>
              </a:rPr>
              <a:t>join_life</a:t>
            </a:r>
            <a:r>
              <a:rPr lang="en-US" sz="1200">
                <a:solidFill>
                  <a:srgbClr val="333333"/>
                </a:solidFill>
                <a:latin typeface="Arial"/>
                <a:cs typeface="Arial"/>
              </a:rPr>
              <a:t>: bool, weather or not the item is eco-tagged</a:t>
            </a:r>
          </a:p>
          <a:p>
            <a:pPr marL="285750" indent="-285750" algn="l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200" i="1" err="1">
                <a:solidFill>
                  <a:srgbClr val="333333"/>
                </a:solidFill>
                <a:latin typeface="Arial"/>
                <a:cs typeface="Arial"/>
              </a:rPr>
              <a:t>joinlife_title</a:t>
            </a:r>
            <a:r>
              <a:rPr lang="en-US" sz="1200">
                <a:solidFill>
                  <a:srgbClr val="333333"/>
                </a:solidFill>
                <a:latin typeface="Arial"/>
                <a:cs typeface="Arial"/>
              </a:rPr>
              <a:t>: str, ecologic marking</a:t>
            </a:r>
          </a:p>
          <a:p>
            <a:pPr marL="285750" indent="-285750" algn="l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200" i="1" err="1">
                <a:solidFill>
                  <a:srgbClr val="333333"/>
                </a:solidFill>
                <a:latin typeface="Arial"/>
                <a:cs typeface="Arial"/>
              </a:rPr>
              <a:t>joinlife_desc</a:t>
            </a:r>
            <a:r>
              <a:rPr lang="en-US" sz="1200">
                <a:solidFill>
                  <a:srgbClr val="333333"/>
                </a:solidFill>
                <a:latin typeface="Arial"/>
                <a:cs typeface="Arial"/>
              </a:rPr>
              <a:t>: str, description of the ecologic action taken</a:t>
            </a:r>
          </a:p>
          <a:p>
            <a:pPr marL="285750" indent="-285750" algn="l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200" i="1" err="1">
                <a:solidFill>
                  <a:srgbClr val="333333"/>
                </a:solidFill>
                <a:latin typeface="Arial"/>
                <a:cs typeface="Arial"/>
              </a:rPr>
              <a:t>item_price</a:t>
            </a:r>
            <a:r>
              <a:rPr lang="en-US" sz="1200">
                <a:solidFill>
                  <a:srgbClr val="333333"/>
                </a:solidFill>
                <a:latin typeface="Arial"/>
                <a:cs typeface="Arial"/>
              </a:rPr>
              <a:t>: num, price of the item in cents of €</a:t>
            </a:r>
            <a:endParaRPr/>
          </a:p>
        </p:txBody>
      </p:sp>
      <p:sp>
        <p:nvSpPr>
          <p:cNvPr id="482" name="Google Shape;482;p49"/>
          <p:cNvSpPr txBox="1">
            <a:spLocks noGrp="1"/>
          </p:cNvSpPr>
          <p:nvPr>
            <p:ph type="title" idx="4"/>
          </p:nvPr>
        </p:nvSpPr>
        <p:spPr>
          <a:xfrm>
            <a:off x="5979650" y="2105550"/>
            <a:ext cx="1883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1600"/>
              <a:t>Composition Dimension</a:t>
            </a:r>
            <a:endParaRPr lang="fr-FR" sz="1600"/>
          </a:p>
        </p:txBody>
      </p:sp>
      <p:sp>
        <p:nvSpPr>
          <p:cNvPr id="483" name="Google Shape;483;p49"/>
          <p:cNvSpPr txBox="1">
            <a:spLocks noGrp="1"/>
          </p:cNvSpPr>
          <p:nvPr>
            <p:ph type="subTitle" idx="5"/>
          </p:nvPr>
        </p:nvSpPr>
        <p:spPr>
          <a:xfrm>
            <a:off x="5342700" y="2683037"/>
            <a:ext cx="3157600" cy="16601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 algn="l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200" i="1" err="1">
                <a:solidFill>
                  <a:srgbClr val="333333"/>
                </a:solidFill>
                <a:latin typeface="Arial"/>
                <a:cs typeface="Arial"/>
              </a:rPr>
              <a:t>item_code</a:t>
            </a:r>
            <a:r>
              <a:rPr lang="en-US" sz="1200">
                <a:solidFill>
                  <a:srgbClr val="333333"/>
                </a:solidFill>
                <a:latin typeface="Arial"/>
                <a:cs typeface="Arial"/>
              </a:rPr>
              <a:t>: int, foreign key to merge with Items </a:t>
            </a:r>
            <a:r>
              <a:rPr lang="en-US" sz="1200" err="1">
                <a:solidFill>
                  <a:srgbClr val="333333"/>
                </a:solidFill>
                <a:latin typeface="Arial"/>
                <a:cs typeface="Arial"/>
              </a:rPr>
              <a:t>Dimention</a:t>
            </a:r>
          </a:p>
          <a:p>
            <a:pPr marL="285750" indent="-285750" algn="l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200" i="1" err="1">
                <a:solidFill>
                  <a:srgbClr val="333333"/>
                </a:solidFill>
                <a:latin typeface="Arial"/>
                <a:cs typeface="Arial"/>
              </a:rPr>
              <a:t>part_name</a:t>
            </a:r>
            <a:r>
              <a:rPr lang="en-US" sz="1200">
                <a:solidFill>
                  <a:srgbClr val="333333"/>
                </a:solidFill>
                <a:latin typeface="Arial"/>
                <a:cs typeface="Arial"/>
              </a:rPr>
              <a:t>: str, part of the clothing item (e.g. Inside/Outside)</a:t>
            </a:r>
          </a:p>
          <a:p>
            <a:pPr marL="285750" indent="-285750" algn="l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200" i="1">
                <a:solidFill>
                  <a:srgbClr val="333333"/>
                </a:solidFill>
                <a:latin typeface="Arial"/>
                <a:cs typeface="Arial"/>
              </a:rPr>
              <a:t>material</a:t>
            </a:r>
            <a:r>
              <a:rPr lang="en-US" sz="1200">
                <a:solidFill>
                  <a:srgbClr val="333333"/>
                </a:solidFill>
                <a:latin typeface="Arial"/>
                <a:cs typeface="Arial"/>
              </a:rPr>
              <a:t>: str, name of the material.</a:t>
            </a:r>
          </a:p>
          <a:p>
            <a:pPr marL="285750" indent="-285750" algn="l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200" i="1">
                <a:solidFill>
                  <a:srgbClr val="333333"/>
                </a:solidFill>
                <a:latin typeface="Arial"/>
                <a:cs typeface="Arial"/>
              </a:rPr>
              <a:t>percent</a:t>
            </a:r>
            <a:r>
              <a:rPr lang="en-US" sz="1200">
                <a:solidFill>
                  <a:srgbClr val="333333"/>
                </a:solidFill>
                <a:latin typeface="Arial"/>
                <a:cs typeface="Arial"/>
              </a:rPr>
              <a:t>: </a:t>
            </a:r>
            <a:r>
              <a:rPr lang="en-US" sz="1200" err="1">
                <a:solidFill>
                  <a:srgbClr val="333333"/>
                </a:solidFill>
                <a:latin typeface="Arial"/>
                <a:cs typeface="Arial"/>
              </a:rPr>
              <a:t>srt</a:t>
            </a:r>
            <a:r>
              <a:rPr lang="en-US" sz="1200">
                <a:solidFill>
                  <a:srgbClr val="333333"/>
                </a:solidFill>
                <a:latin typeface="Arial"/>
                <a:cs typeface="Arial"/>
              </a:rPr>
              <a:t>, percentage of the material relative to the clothing part.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484" name="Google Shape;484;p49"/>
          <p:cNvSpPr txBox="1">
            <a:spLocks noGrp="1"/>
          </p:cNvSpPr>
          <p:nvPr>
            <p:ph type="title"/>
          </p:nvPr>
        </p:nvSpPr>
        <p:spPr>
          <a:xfrm>
            <a:off x="713250" y="1520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/>
              <a:t>ZARA Spanish Dataset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5450089-3656-E9C8-5E6F-870A3B2F9D33}"/>
              </a:ext>
            </a:extLst>
          </p:cNvPr>
          <p:cNvSpPr txBox="1"/>
          <p:nvPr/>
        </p:nvSpPr>
        <p:spPr>
          <a:xfrm>
            <a:off x="517525" y="684213"/>
            <a:ext cx="570388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fr-FR" sz="2400" i="1">
                <a:latin typeface="Calibri"/>
              </a:rPr>
              <a:t> </a:t>
            </a:r>
            <a:r>
              <a:rPr lang="fr-FR" sz="2000" i="1">
                <a:latin typeface="Syne"/>
              </a:rPr>
              <a:t>Fast Fashion Eco </a:t>
            </a:r>
            <a:r>
              <a:rPr lang="fr-FR" sz="2000" i="1" err="1">
                <a:latin typeface="Syne"/>
              </a:rPr>
              <a:t>Commitment</a:t>
            </a:r>
            <a:r>
              <a:rPr lang="fr-FR" sz="2000" i="1">
                <a:latin typeface="Syne"/>
              </a:rPr>
              <a:t> </a:t>
            </a:r>
            <a:r>
              <a:rPr lang="fr-FR" sz="2000" i="1" err="1">
                <a:latin typeface="Syne"/>
              </a:rPr>
              <a:t>Dataset</a:t>
            </a:r>
            <a:endParaRPr lang="fr-FR" sz="2000" i="1">
              <a:latin typeface="Syne"/>
            </a:endParaRPr>
          </a:p>
          <a:p>
            <a:r>
              <a:rPr lang="fr-FR" sz="2000" i="1">
                <a:latin typeface="Syne"/>
              </a:rPr>
              <a:t> </a:t>
            </a:r>
            <a:r>
              <a:rPr lang="en-US" sz="2000">
                <a:latin typeface="Syne"/>
              </a:rPr>
              <a:t>​</a:t>
            </a:r>
            <a:endParaRPr lang="fr-FR" sz="2000">
              <a:latin typeface="Syne"/>
            </a:endParaRPr>
          </a:p>
          <a:p>
            <a:pPr marL="342900" indent="-342900">
              <a:buFont typeface="Wingdings"/>
              <a:buChar char="Ø"/>
            </a:pPr>
            <a:r>
              <a:rPr lang="fr-FR" sz="2000">
                <a:latin typeface="Syne"/>
              </a:rPr>
              <a:t> Source: </a:t>
            </a:r>
            <a:r>
              <a:rPr lang="fr-FR" sz="2000" b="1" err="1">
                <a:latin typeface="Syne"/>
              </a:rPr>
              <a:t>Zenodo</a:t>
            </a:r>
            <a:endParaRPr lang="fr-FR" sz="2000" b="1">
              <a:latin typeface="Syne"/>
            </a:endParaRPr>
          </a:p>
        </p:txBody>
      </p:sp>
      <p:pic>
        <p:nvPicPr>
          <p:cNvPr id="13" name="Graphique 1">
            <a:extLst>
              <a:ext uri="{FF2B5EF4-FFF2-40B4-BE49-F238E27FC236}">
                <a16:creationId xmlns:a16="http://schemas.microsoft.com/office/drawing/2014/main" id="{35DEAD76-2C68-B227-DC3F-914C819DE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73219" y="1335184"/>
            <a:ext cx="3395662" cy="3651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9"/>
          <p:cNvSpPr txBox="1">
            <a:spLocks noGrp="1"/>
          </p:cNvSpPr>
          <p:nvPr>
            <p:ph type="title"/>
          </p:nvPr>
        </p:nvSpPr>
        <p:spPr>
          <a:xfrm>
            <a:off x="713250" y="1520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/>
              <a:t>Data cleaning</a:t>
            </a:r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18042A8-47F3-5896-8672-97D43857AB34}"/>
              </a:ext>
            </a:extLst>
          </p:cNvPr>
          <p:cNvSpPr txBox="1"/>
          <p:nvPr/>
        </p:nvSpPr>
        <p:spPr>
          <a:xfrm>
            <a:off x="686594" y="1833563"/>
            <a:ext cx="3730625" cy="19913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fr-FR" err="1">
                <a:latin typeface="Syne"/>
              </a:rPr>
              <a:t>Add</a:t>
            </a:r>
            <a:r>
              <a:rPr lang="fr-FR">
                <a:latin typeface="Syne"/>
              </a:rPr>
              <a:t> item </a:t>
            </a:r>
            <a:r>
              <a:rPr lang="fr-FR" err="1">
                <a:latin typeface="Syne"/>
              </a:rPr>
              <a:t>category</a:t>
            </a:r>
            <a:endParaRPr lang="fr-FR">
              <a:latin typeface="Syne"/>
            </a:endParaRPr>
          </a:p>
          <a:p>
            <a:pPr>
              <a:lnSpc>
                <a:spcPct val="150000"/>
              </a:lnSpc>
            </a:pPr>
            <a:r>
              <a:rPr lang="fr-FR" err="1">
                <a:latin typeface="Syne"/>
              </a:rPr>
              <a:t>Convert</a:t>
            </a:r>
            <a:r>
              <a:rPr lang="fr-FR">
                <a:latin typeface="Syne"/>
              </a:rPr>
              <a:t> strings to </a:t>
            </a:r>
            <a:r>
              <a:rPr lang="fr-FR" err="1">
                <a:latin typeface="Syne"/>
              </a:rPr>
              <a:t>lower</a:t>
            </a:r>
            <a:r>
              <a:rPr lang="fr-FR">
                <a:latin typeface="Syne"/>
              </a:rPr>
              <a:t> utf-8</a:t>
            </a:r>
          </a:p>
          <a:p>
            <a:pPr>
              <a:lnSpc>
                <a:spcPct val="150000"/>
              </a:lnSpc>
            </a:pPr>
            <a:r>
              <a:rPr lang="fr-FR" err="1">
                <a:latin typeface="Syne"/>
              </a:rPr>
              <a:t>Remove</a:t>
            </a:r>
            <a:r>
              <a:rPr lang="fr-FR">
                <a:latin typeface="Syne"/>
              </a:rPr>
              <a:t> </a:t>
            </a:r>
            <a:r>
              <a:rPr lang="fr-FR" err="1">
                <a:latin typeface="Syne"/>
              </a:rPr>
              <a:t>useless</a:t>
            </a:r>
            <a:r>
              <a:rPr lang="fr-FR">
                <a:latin typeface="Syne"/>
              </a:rPr>
              <a:t> </a:t>
            </a:r>
            <a:r>
              <a:rPr lang="fr-FR" err="1">
                <a:latin typeface="Syne"/>
              </a:rPr>
              <a:t>quote</a:t>
            </a:r>
            <a:r>
              <a:rPr lang="fr-FR">
                <a:latin typeface="Syne"/>
              </a:rPr>
              <a:t> in item description</a:t>
            </a:r>
          </a:p>
          <a:p>
            <a:pPr>
              <a:lnSpc>
                <a:spcPct val="150000"/>
              </a:lnSpc>
            </a:pPr>
            <a:r>
              <a:rPr lang="fr-FR" err="1">
                <a:latin typeface="Syne"/>
              </a:rPr>
              <a:t>Convert</a:t>
            </a:r>
            <a:r>
              <a:rPr lang="fr-FR">
                <a:latin typeface="Syne"/>
              </a:rPr>
              <a:t> </a:t>
            </a:r>
            <a:r>
              <a:rPr lang="fr-FR" err="1">
                <a:latin typeface="Syne"/>
              </a:rPr>
              <a:t>price</a:t>
            </a:r>
            <a:r>
              <a:rPr lang="fr-FR">
                <a:latin typeface="Syne"/>
              </a:rPr>
              <a:t> to basic euro</a:t>
            </a:r>
          </a:p>
          <a:p>
            <a:pPr>
              <a:lnSpc>
                <a:spcPct val="150000"/>
              </a:lnSpc>
            </a:pPr>
            <a:r>
              <a:rPr lang="fr-FR">
                <a:latin typeface="Syne"/>
              </a:rPr>
              <a:t>Group item </a:t>
            </a:r>
            <a:r>
              <a:rPr lang="fr-FR" err="1">
                <a:latin typeface="Syne"/>
              </a:rPr>
              <a:t>categories</a:t>
            </a:r>
            <a:r>
              <a:rPr lang="fr-FR">
                <a:latin typeface="Syne"/>
              </a:rPr>
              <a:t> </a:t>
            </a:r>
            <a:r>
              <a:rPr lang="fr-FR" err="1">
                <a:latin typeface="Syne"/>
              </a:rPr>
              <a:t>into</a:t>
            </a:r>
            <a:r>
              <a:rPr lang="fr-FR">
                <a:latin typeface="Syne"/>
              </a:rPr>
              <a:t> </a:t>
            </a:r>
            <a:r>
              <a:rPr lang="fr-FR" err="1">
                <a:latin typeface="Syne"/>
              </a:rPr>
              <a:t>larger</a:t>
            </a:r>
            <a:r>
              <a:rPr lang="fr-FR">
                <a:latin typeface="Syne"/>
              </a:rPr>
              <a:t> </a:t>
            </a:r>
            <a:r>
              <a:rPr lang="fr-FR" err="1">
                <a:latin typeface="Syne"/>
              </a:rPr>
              <a:t>ones</a:t>
            </a:r>
            <a:endParaRPr lang="fr-FR">
              <a:latin typeface="Syne"/>
            </a:endParaRPr>
          </a:p>
          <a:p>
            <a:pPr>
              <a:lnSpc>
                <a:spcPct val="150000"/>
              </a:lnSpc>
            </a:pPr>
            <a:r>
              <a:rPr lang="fr-FR" err="1">
                <a:latin typeface="Syne"/>
              </a:rPr>
              <a:t>Convert</a:t>
            </a:r>
            <a:r>
              <a:rPr lang="fr-FR">
                <a:latin typeface="Syne"/>
              </a:rPr>
              <a:t> `</a:t>
            </a:r>
            <a:r>
              <a:rPr lang="fr-FR" err="1">
                <a:latin typeface="Syne"/>
              </a:rPr>
              <a:t>ecolabel</a:t>
            </a:r>
            <a:r>
              <a:rPr lang="fr-FR">
                <a:latin typeface="Syne"/>
              </a:rPr>
              <a:t>` </a:t>
            </a:r>
            <a:r>
              <a:rPr lang="fr-FR" err="1">
                <a:latin typeface="Syne"/>
              </a:rPr>
              <a:t>presence</a:t>
            </a:r>
            <a:r>
              <a:rPr lang="fr-FR">
                <a:latin typeface="Syne"/>
              </a:rPr>
              <a:t> to </a:t>
            </a:r>
            <a:r>
              <a:rPr lang="fr-FR" err="1">
                <a:latin typeface="Syne"/>
              </a:rPr>
              <a:t>numeric</a:t>
            </a:r>
            <a:endParaRPr lang="fr-FR">
              <a:latin typeface="Syne"/>
            </a:endParaRPr>
          </a:p>
        </p:txBody>
      </p:sp>
      <p:sp>
        <p:nvSpPr>
          <p:cNvPr id="14" name="Google Shape;474;p49">
            <a:extLst>
              <a:ext uri="{FF2B5EF4-FFF2-40B4-BE49-F238E27FC236}">
                <a16:creationId xmlns:a16="http://schemas.microsoft.com/office/drawing/2014/main" id="{381090C9-8794-4FFE-F7C6-6CAC94A26EB5}"/>
              </a:ext>
            </a:extLst>
          </p:cNvPr>
          <p:cNvSpPr/>
          <p:nvPr/>
        </p:nvSpPr>
        <p:spPr>
          <a:xfrm>
            <a:off x="1243725" y="1286512"/>
            <a:ext cx="1979700" cy="411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80;p49">
            <a:extLst>
              <a:ext uri="{FF2B5EF4-FFF2-40B4-BE49-F238E27FC236}">
                <a16:creationId xmlns:a16="http://schemas.microsoft.com/office/drawing/2014/main" id="{33FA9A55-F5C0-A566-5EB6-674FD1354E2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291725" y="1422925"/>
            <a:ext cx="18837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1600"/>
              <a:t>Item Dimension</a:t>
            </a:r>
            <a:endParaRPr lang="fr-FR" sz="160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6D229D6-36A1-668F-4227-DB6F9BE1C9CA}"/>
              </a:ext>
            </a:extLst>
          </p:cNvPr>
          <p:cNvSpPr txBox="1"/>
          <p:nvPr/>
        </p:nvSpPr>
        <p:spPr>
          <a:xfrm>
            <a:off x="5250656" y="1873250"/>
            <a:ext cx="2778125" cy="7072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fr-FR" err="1">
                <a:latin typeface="Syne"/>
              </a:rPr>
              <a:t>Convert</a:t>
            </a:r>
            <a:r>
              <a:rPr lang="fr-FR">
                <a:latin typeface="Syne"/>
              </a:rPr>
              <a:t> strings to </a:t>
            </a:r>
            <a:r>
              <a:rPr lang="fr-FR" err="1">
                <a:latin typeface="Syne"/>
              </a:rPr>
              <a:t>lower</a:t>
            </a:r>
            <a:r>
              <a:rPr lang="fr-FR">
                <a:latin typeface="Syne"/>
              </a:rPr>
              <a:t> utf-8</a:t>
            </a:r>
          </a:p>
          <a:p>
            <a:pPr>
              <a:lnSpc>
                <a:spcPct val="150000"/>
              </a:lnSpc>
            </a:pPr>
            <a:r>
              <a:rPr lang="fr-FR" err="1">
                <a:latin typeface="Syne"/>
              </a:rPr>
              <a:t>Convert</a:t>
            </a:r>
            <a:r>
              <a:rPr lang="fr-FR">
                <a:latin typeface="Syne"/>
              </a:rPr>
              <a:t> % to </a:t>
            </a:r>
            <a:r>
              <a:rPr lang="fr-FR" err="1">
                <a:latin typeface="Syne"/>
              </a:rPr>
              <a:t>numeric</a:t>
            </a:r>
            <a:endParaRPr lang="fr-FR">
              <a:latin typeface="Syne"/>
            </a:endParaRPr>
          </a:p>
        </p:txBody>
      </p:sp>
      <p:sp>
        <p:nvSpPr>
          <p:cNvPr id="19" name="Google Shape;475;p49">
            <a:extLst>
              <a:ext uri="{FF2B5EF4-FFF2-40B4-BE49-F238E27FC236}">
                <a16:creationId xmlns:a16="http://schemas.microsoft.com/office/drawing/2014/main" id="{A7CE7293-F62A-5B41-607F-9AE82CDBDBED}"/>
              </a:ext>
            </a:extLst>
          </p:cNvPr>
          <p:cNvSpPr/>
          <p:nvPr/>
        </p:nvSpPr>
        <p:spPr>
          <a:xfrm>
            <a:off x="5407775" y="1254762"/>
            <a:ext cx="1979700" cy="411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82;p49">
            <a:extLst>
              <a:ext uri="{FF2B5EF4-FFF2-40B4-BE49-F238E27FC236}">
                <a16:creationId xmlns:a16="http://schemas.microsoft.com/office/drawing/2014/main" id="{ADD3F8C6-7CFF-B5EB-6D3C-744BD9194EA4}"/>
              </a:ext>
            </a:extLst>
          </p:cNvPr>
          <p:cNvSpPr txBox="1">
            <a:spLocks/>
          </p:cNvSpPr>
          <p:nvPr/>
        </p:nvSpPr>
        <p:spPr>
          <a:xfrm>
            <a:off x="5455775" y="1287987"/>
            <a:ext cx="18837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000" b="1" i="0" u="none" strike="noStrike" cap="none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r>
              <a:rPr lang="en" sz="1600"/>
              <a:t>Composition Dimension</a:t>
            </a:r>
            <a:endParaRPr lang="fr-FR" sz="1600"/>
          </a:p>
        </p:txBody>
      </p:sp>
    </p:spTree>
    <p:extLst>
      <p:ext uri="{BB962C8B-B14F-4D97-AF65-F5344CB8AC3E}">
        <p14:creationId xmlns:p14="http://schemas.microsoft.com/office/powerpoint/2010/main" val="2234099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9"/>
          <p:cNvSpPr txBox="1">
            <a:spLocks noGrp="1"/>
          </p:cNvSpPr>
          <p:nvPr>
            <p:ph type="title"/>
          </p:nvPr>
        </p:nvSpPr>
        <p:spPr>
          <a:xfrm>
            <a:off x="713250" y="1520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/>
              <a:t>Data cleaning</a:t>
            </a:r>
            <a:endParaRPr lang="fr-FR"/>
          </a:p>
        </p:txBody>
      </p:sp>
      <p:pic>
        <p:nvPicPr>
          <p:cNvPr id="4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31015802-30CF-0EAC-B1EC-45249360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63" y="1671220"/>
            <a:ext cx="8720137" cy="252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0E79468-1B1C-C429-C739-D779B364A61A}"/>
              </a:ext>
            </a:extLst>
          </p:cNvPr>
          <p:cNvSpPr txBox="1"/>
          <p:nvPr/>
        </p:nvSpPr>
        <p:spPr>
          <a:xfrm>
            <a:off x="357188" y="1131094"/>
            <a:ext cx="490140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err="1">
                <a:latin typeface="Syne"/>
              </a:rPr>
              <a:t>After</a:t>
            </a:r>
            <a:r>
              <a:rPr lang="fr-FR">
                <a:latin typeface="Syne"/>
              </a:rPr>
              <a:t> Data </a:t>
            </a:r>
            <a:r>
              <a:rPr lang="fr-FR" err="1">
                <a:latin typeface="Syne"/>
              </a:rPr>
              <a:t>cleaning</a:t>
            </a:r>
            <a:r>
              <a:rPr lang="fr-FR">
                <a:latin typeface="Syne"/>
              </a:rPr>
              <a:t> and merge </a:t>
            </a:r>
            <a:r>
              <a:rPr lang="fr-FR" err="1">
                <a:latin typeface="Syne"/>
              </a:rPr>
              <a:t>we</a:t>
            </a:r>
            <a:r>
              <a:rPr lang="fr-FR">
                <a:latin typeface="Syne"/>
              </a:rPr>
              <a:t> </a:t>
            </a:r>
            <a:r>
              <a:rPr lang="fr-FR" err="1">
                <a:latin typeface="Syne"/>
              </a:rPr>
              <a:t>obtain</a:t>
            </a:r>
            <a:r>
              <a:rPr lang="fr-FR">
                <a:latin typeface="Syne"/>
              </a:rPr>
              <a:t> </a:t>
            </a:r>
            <a:r>
              <a:rPr lang="fr-FR" err="1">
                <a:latin typeface="Syne"/>
              </a:rPr>
              <a:t>our</a:t>
            </a:r>
            <a:r>
              <a:rPr lang="fr-FR">
                <a:latin typeface="Syne"/>
              </a:rPr>
              <a:t> final </a:t>
            </a:r>
            <a:r>
              <a:rPr lang="fr-FR" err="1">
                <a:latin typeface="Syne"/>
              </a:rPr>
              <a:t>dataset</a:t>
            </a:r>
            <a:r>
              <a:rPr lang="fr-FR">
                <a:latin typeface="Syne"/>
              </a:rPr>
              <a:t> : </a:t>
            </a:r>
          </a:p>
        </p:txBody>
      </p:sp>
    </p:spTree>
    <p:extLst>
      <p:ext uri="{BB962C8B-B14F-4D97-AF65-F5344CB8AC3E}">
        <p14:creationId xmlns:p14="http://schemas.microsoft.com/office/powerpoint/2010/main" val="783780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61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4018" y="1525308"/>
            <a:ext cx="5118623" cy="3086371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61"/>
          <p:cNvSpPr/>
          <p:nvPr/>
        </p:nvSpPr>
        <p:spPr>
          <a:xfrm>
            <a:off x="6325939" y="2837818"/>
            <a:ext cx="1979700" cy="411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61"/>
          <p:cNvSpPr/>
          <p:nvPr/>
        </p:nvSpPr>
        <p:spPr>
          <a:xfrm>
            <a:off x="875114" y="2838358"/>
            <a:ext cx="1979700" cy="4116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61"/>
          <p:cNvSpPr txBox="1">
            <a:spLocks noGrp="1"/>
          </p:cNvSpPr>
          <p:nvPr>
            <p:ph type="title" idx="4294967295"/>
          </p:nvPr>
        </p:nvSpPr>
        <p:spPr>
          <a:xfrm>
            <a:off x="875114" y="2906008"/>
            <a:ext cx="1984200" cy="27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9144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Syne"/>
              </a:rPr>
              <a:t>NO</a:t>
            </a:r>
          </a:p>
        </p:txBody>
      </p:sp>
      <p:sp>
        <p:nvSpPr>
          <p:cNvPr id="897" name="Google Shape;897;p61"/>
          <p:cNvSpPr txBox="1">
            <a:spLocks noGrp="1"/>
          </p:cNvSpPr>
          <p:nvPr>
            <p:ph type="title" idx="4294967295"/>
          </p:nvPr>
        </p:nvSpPr>
        <p:spPr>
          <a:xfrm>
            <a:off x="6325939" y="2905468"/>
            <a:ext cx="1984200" cy="27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9144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Syne"/>
                <a:sym typeface="Syne"/>
              </a:rPr>
              <a:t>YES</a:t>
            </a:r>
            <a:endParaRPr lang="en" sz="2000" b="1">
              <a:solidFill>
                <a:schemeClr val="lt2"/>
              </a:solidFill>
              <a:latin typeface="Syne"/>
            </a:endParaRPr>
          </a:p>
        </p:txBody>
      </p:sp>
      <p:sp>
        <p:nvSpPr>
          <p:cNvPr id="899" name="Google Shape;899;p61"/>
          <p:cNvSpPr txBox="1">
            <a:spLocks noGrp="1"/>
          </p:cNvSpPr>
          <p:nvPr>
            <p:ph type="title" idx="4294967295"/>
          </p:nvPr>
        </p:nvSpPr>
        <p:spPr>
          <a:xfrm>
            <a:off x="1171642" y="1963033"/>
            <a:ext cx="1448400" cy="83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2"/>
                </a:solidFill>
              </a:rPr>
              <a:t>66%</a:t>
            </a:r>
            <a:endParaRPr sz="4000">
              <a:solidFill>
                <a:schemeClr val="lt2"/>
              </a:solidFill>
            </a:endParaRPr>
          </a:p>
        </p:txBody>
      </p:sp>
      <p:sp>
        <p:nvSpPr>
          <p:cNvPr id="900" name="Google Shape;900;p61"/>
          <p:cNvSpPr txBox="1">
            <a:spLocks noGrp="1"/>
          </p:cNvSpPr>
          <p:nvPr>
            <p:ph type="title" idx="4294967295"/>
          </p:nvPr>
        </p:nvSpPr>
        <p:spPr>
          <a:xfrm>
            <a:off x="6626617" y="1959994"/>
            <a:ext cx="1448400" cy="83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1"/>
                </a:solidFill>
              </a:rPr>
              <a:t>34%</a:t>
            </a:r>
            <a:endParaRPr sz="4000">
              <a:solidFill>
                <a:schemeClr val="accent1"/>
              </a:solidFill>
            </a:endParaRPr>
          </a:p>
        </p:txBody>
      </p:sp>
      <p:sp>
        <p:nvSpPr>
          <p:cNvPr id="2" name="Google Shape;509;p51">
            <a:extLst>
              <a:ext uri="{FF2B5EF4-FFF2-40B4-BE49-F238E27FC236}">
                <a16:creationId xmlns:a16="http://schemas.microsoft.com/office/drawing/2014/main" id="{20F4D106-43FB-BACA-D230-F041D9EDEBF6}"/>
              </a:ext>
            </a:extLst>
          </p:cNvPr>
          <p:cNvSpPr txBox="1">
            <a:spLocks/>
          </p:cNvSpPr>
          <p:nvPr/>
        </p:nvSpPr>
        <p:spPr>
          <a:xfrm>
            <a:off x="713250" y="247250"/>
            <a:ext cx="77175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3100" b="0" i="0" u="none" strike="noStrike" cap="none">
                <a:solidFill>
                  <a:schemeClr val="dk2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r>
              <a:rPr lang="fr-FR"/>
              <a:t>Data viz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D066420-99FE-93EA-83DA-FFA4EE6CDF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06" t="9127" r="25338" b="50991"/>
          <a:stretch/>
        </p:blipFill>
        <p:spPr>
          <a:xfrm>
            <a:off x="3684452" y="2160513"/>
            <a:ext cx="1819168" cy="1809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8F614BB-D4FE-5CDA-8505-7705390E5DA3}"/>
              </a:ext>
            </a:extLst>
          </p:cNvPr>
          <p:cNvSpPr txBox="1"/>
          <p:nvPr/>
        </p:nvSpPr>
        <p:spPr>
          <a:xfrm>
            <a:off x="1775259" y="879069"/>
            <a:ext cx="6010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err="1">
                <a:latin typeface="Syne"/>
              </a:rPr>
              <a:t>What</a:t>
            </a:r>
            <a:r>
              <a:rPr lang="fr-FR" b="1">
                <a:latin typeface="Syne"/>
              </a:rPr>
              <a:t> </a:t>
            </a:r>
            <a:r>
              <a:rPr lang="fr-FR" b="1" err="1">
                <a:latin typeface="Syne"/>
              </a:rPr>
              <a:t>is</a:t>
            </a:r>
            <a:r>
              <a:rPr lang="fr-FR" b="1">
                <a:latin typeface="Syne"/>
              </a:rPr>
              <a:t> the </a:t>
            </a:r>
            <a:r>
              <a:rPr lang="fr-FR" b="1" err="1">
                <a:latin typeface="Syne"/>
              </a:rPr>
              <a:t>amount</a:t>
            </a:r>
            <a:r>
              <a:rPr lang="fr-FR" b="1">
                <a:latin typeface="Syne"/>
              </a:rPr>
              <a:t> of </a:t>
            </a:r>
            <a:r>
              <a:rPr lang="fr-FR" b="1" err="1">
                <a:latin typeface="Syne"/>
              </a:rPr>
              <a:t>eco</a:t>
            </a:r>
            <a:r>
              <a:rPr lang="fr-FR" b="1">
                <a:latin typeface="Syne"/>
              </a:rPr>
              <a:t>-label and non-</a:t>
            </a:r>
            <a:r>
              <a:rPr lang="fr-FR" b="1" err="1">
                <a:latin typeface="Syne"/>
              </a:rPr>
              <a:t>eco</a:t>
            </a:r>
            <a:r>
              <a:rPr lang="fr-FR" b="1">
                <a:latin typeface="Syne"/>
              </a:rPr>
              <a:t>-label items?</a:t>
            </a:r>
          </a:p>
        </p:txBody>
      </p:sp>
    </p:spTree>
    <p:extLst>
      <p:ext uri="{BB962C8B-B14F-4D97-AF65-F5344CB8AC3E}">
        <p14:creationId xmlns:p14="http://schemas.microsoft.com/office/powerpoint/2010/main" val="2705757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2"/>
          <p:cNvSpPr txBox="1">
            <a:spLocks noGrp="1"/>
          </p:cNvSpPr>
          <p:nvPr>
            <p:ph type="title"/>
          </p:nvPr>
        </p:nvSpPr>
        <p:spPr>
          <a:xfrm>
            <a:off x="713250" y="239313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/>
              <a:t>Data viz</a:t>
            </a:r>
            <a:endParaRPr lang="fr-FR"/>
          </a:p>
        </p:txBody>
      </p:sp>
      <p:pic>
        <p:nvPicPr>
          <p:cNvPr id="14" name="Image 1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8D5222A1-DCFC-97EC-B672-E3709EFCE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88" y="1017258"/>
            <a:ext cx="3663950" cy="3942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4CCB8269-52EA-295C-9BC3-043C94966B35}"/>
              </a:ext>
            </a:extLst>
          </p:cNvPr>
          <p:cNvSpPr txBox="1"/>
          <p:nvPr/>
        </p:nvSpPr>
        <p:spPr>
          <a:xfrm>
            <a:off x="4520406" y="1017984"/>
            <a:ext cx="436760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err="1">
                <a:latin typeface="Syne"/>
              </a:rPr>
              <a:t>Which</a:t>
            </a:r>
            <a:r>
              <a:rPr lang="fr-FR" b="1">
                <a:latin typeface="Syne"/>
              </a:rPr>
              <a:t> </a:t>
            </a:r>
            <a:r>
              <a:rPr lang="fr-FR" b="1" err="1">
                <a:latin typeface="Syne"/>
              </a:rPr>
              <a:t>category</a:t>
            </a:r>
            <a:r>
              <a:rPr lang="fr-FR" b="1">
                <a:latin typeface="Syne"/>
              </a:rPr>
              <a:t> of </a:t>
            </a:r>
            <a:r>
              <a:rPr lang="fr-FR" b="1" err="1">
                <a:latin typeface="Syne"/>
              </a:rPr>
              <a:t>clothes</a:t>
            </a:r>
            <a:r>
              <a:rPr lang="fr-FR" b="1">
                <a:latin typeface="Syne"/>
              </a:rPr>
              <a:t> are more likely to have an eco-label ?</a:t>
            </a:r>
            <a:endParaRPr lang="fr-FR">
              <a:latin typeface="Syne"/>
            </a:endParaRPr>
          </a:p>
          <a:p>
            <a:pPr algn="l"/>
            <a:endParaRPr lang="fr-FR">
              <a:latin typeface="Syne"/>
            </a:endParaRPr>
          </a:p>
        </p:txBody>
      </p:sp>
      <p:sp>
        <p:nvSpPr>
          <p:cNvPr id="18" name="Google Shape;517;p51">
            <a:extLst>
              <a:ext uri="{FF2B5EF4-FFF2-40B4-BE49-F238E27FC236}">
                <a16:creationId xmlns:a16="http://schemas.microsoft.com/office/drawing/2014/main" id="{EB84998E-2EFE-6C4E-FC91-9DC7C558FAAC}"/>
              </a:ext>
            </a:extLst>
          </p:cNvPr>
          <p:cNvSpPr txBox="1">
            <a:spLocks/>
          </p:cNvSpPr>
          <p:nvPr/>
        </p:nvSpPr>
        <p:spPr>
          <a:xfrm>
            <a:off x="4853412" y="1497362"/>
            <a:ext cx="30486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3100" b="0" i="0" u="none" strike="noStrike" cap="none">
                <a:solidFill>
                  <a:schemeClr val="dk2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r>
              <a:rPr lang="en"/>
              <a:t>14 </a:t>
            </a:r>
            <a:endParaRPr lang="fr-FR"/>
          </a:p>
        </p:txBody>
      </p:sp>
      <p:sp>
        <p:nvSpPr>
          <p:cNvPr id="20" name="Google Shape;518;p51">
            <a:extLst>
              <a:ext uri="{FF2B5EF4-FFF2-40B4-BE49-F238E27FC236}">
                <a16:creationId xmlns:a16="http://schemas.microsoft.com/office/drawing/2014/main" id="{8F0D534C-63E7-6E7E-30C2-0016EE49B277}"/>
              </a:ext>
            </a:extLst>
          </p:cNvPr>
          <p:cNvSpPr txBox="1">
            <a:spLocks/>
          </p:cNvSpPr>
          <p:nvPr/>
        </p:nvSpPr>
        <p:spPr>
          <a:xfrm>
            <a:off x="4853412" y="2128468"/>
            <a:ext cx="30486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fr-FR" sz="1400" err="1"/>
              <a:t>Clothing</a:t>
            </a:r>
            <a:r>
              <a:rPr lang="fr-FR" sz="1400"/>
              <a:t> </a:t>
            </a:r>
            <a:r>
              <a:rPr lang="fr-FR" sz="1400" err="1"/>
              <a:t>Categories</a:t>
            </a:r>
            <a:endParaRPr lang="fr-FR" err="1"/>
          </a:p>
        </p:txBody>
      </p:sp>
      <p:sp>
        <p:nvSpPr>
          <p:cNvPr id="22" name="Google Shape;519;p51">
            <a:extLst>
              <a:ext uri="{FF2B5EF4-FFF2-40B4-BE49-F238E27FC236}">
                <a16:creationId xmlns:a16="http://schemas.microsoft.com/office/drawing/2014/main" id="{A736BF88-1EA8-020E-35D3-F8F6E1E9B272}"/>
              </a:ext>
            </a:extLst>
          </p:cNvPr>
          <p:cNvSpPr txBox="1">
            <a:spLocks/>
          </p:cNvSpPr>
          <p:nvPr/>
        </p:nvSpPr>
        <p:spPr>
          <a:xfrm>
            <a:off x="4853412" y="2766025"/>
            <a:ext cx="3048600" cy="5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3100" b="0" i="0" u="none" strike="noStrike" cap="none">
                <a:solidFill>
                  <a:schemeClr val="dk2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r>
              <a:rPr lang="en"/>
              <a:t>1</a:t>
            </a:r>
            <a:endParaRPr lang="fr-FR"/>
          </a:p>
        </p:txBody>
      </p:sp>
      <p:sp>
        <p:nvSpPr>
          <p:cNvPr id="24" name="Google Shape;520;p51">
            <a:extLst>
              <a:ext uri="{FF2B5EF4-FFF2-40B4-BE49-F238E27FC236}">
                <a16:creationId xmlns:a16="http://schemas.microsoft.com/office/drawing/2014/main" id="{D0080C10-D897-5E57-017B-3C0872EF0B26}"/>
              </a:ext>
            </a:extLst>
          </p:cNvPr>
          <p:cNvSpPr txBox="1">
            <a:spLocks/>
          </p:cNvSpPr>
          <p:nvPr/>
        </p:nvSpPr>
        <p:spPr>
          <a:xfrm>
            <a:off x="4853412" y="3413656"/>
            <a:ext cx="3048600" cy="2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fr-FR" sz="1400"/>
              <a:t>100% </a:t>
            </a:r>
            <a:r>
              <a:rPr lang="fr-FR" sz="1400" err="1"/>
              <a:t>eco</a:t>
            </a:r>
            <a:r>
              <a:rPr lang="fr-FR" sz="1400"/>
              <a:t>-label </a:t>
            </a:r>
            <a:r>
              <a:rPr lang="fr-FR" sz="1400" err="1"/>
              <a:t>Join</a:t>
            </a:r>
            <a:r>
              <a:rPr lang="fr-FR" sz="1400"/>
              <a:t> Life</a:t>
            </a:r>
            <a:endParaRPr lang="fr-FR"/>
          </a:p>
        </p:txBody>
      </p:sp>
      <p:sp>
        <p:nvSpPr>
          <p:cNvPr id="26" name="Google Shape;521;p51">
            <a:extLst>
              <a:ext uri="{FF2B5EF4-FFF2-40B4-BE49-F238E27FC236}">
                <a16:creationId xmlns:a16="http://schemas.microsoft.com/office/drawing/2014/main" id="{ADBCD12E-4961-9FEA-F168-C3380E667B08}"/>
              </a:ext>
            </a:extLst>
          </p:cNvPr>
          <p:cNvSpPr txBox="1">
            <a:spLocks/>
          </p:cNvSpPr>
          <p:nvPr/>
        </p:nvSpPr>
        <p:spPr>
          <a:xfrm>
            <a:off x="4853412" y="4083463"/>
            <a:ext cx="30486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3100" b="0" i="0" u="none" strike="noStrike" cap="none">
                <a:solidFill>
                  <a:schemeClr val="dk2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r>
              <a:rPr lang="en"/>
              <a:t>2</a:t>
            </a:r>
            <a:endParaRPr lang="fr-FR"/>
          </a:p>
        </p:txBody>
      </p:sp>
      <p:sp>
        <p:nvSpPr>
          <p:cNvPr id="28" name="Google Shape;522;p51">
            <a:extLst>
              <a:ext uri="{FF2B5EF4-FFF2-40B4-BE49-F238E27FC236}">
                <a16:creationId xmlns:a16="http://schemas.microsoft.com/office/drawing/2014/main" id="{99AC8F69-EFB6-3DBA-5297-224C07DD6900}"/>
              </a:ext>
            </a:extLst>
          </p:cNvPr>
          <p:cNvSpPr txBox="1">
            <a:spLocks/>
          </p:cNvSpPr>
          <p:nvPr/>
        </p:nvSpPr>
        <p:spPr>
          <a:xfrm>
            <a:off x="4853412" y="4712987"/>
            <a:ext cx="30486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fr-FR" sz="1400"/>
              <a:t>0% </a:t>
            </a:r>
            <a:r>
              <a:rPr lang="fr-FR" sz="1400" err="1"/>
              <a:t>eco</a:t>
            </a:r>
            <a:r>
              <a:rPr lang="fr-FR" sz="1400"/>
              <a:t>-label </a:t>
            </a:r>
            <a:r>
              <a:rPr lang="fr-FR" sz="1400" err="1"/>
              <a:t>Join</a:t>
            </a:r>
            <a:r>
              <a:rPr lang="fr-FR" sz="1400"/>
              <a:t> Life</a:t>
            </a:r>
            <a:endParaRPr lang="fr-FR"/>
          </a:p>
        </p:txBody>
      </p:sp>
      <p:cxnSp>
        <p:nvCxnSpPr>
          <p:cNvPr id="30" name="Google Shape;523;p51">
            <a:extLst>
              <a:ext uri="{FF2B5EF4-FFF2-40B4-BE49-F238E27FC236}">
                <a16:creationId xmlns:a16="http://schemas.microsoft.com/office/drawing/2014/main" id="{B615B58C-3FEC-7D5A-0096-F08074AE666D}"/>
              </a:ext>
            </a:extLst>
          </p:cNvPr>
          <p:cNvCxnSpPr/>
          <p:nvPr/>
        </p:nvCxnSpPr>
        <p:spPr>
          <a:xfrm>
            <a:off x="5392963" y="2637162"/>
            <a:ext cx="1969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2" name="Google Shape;524;p51">
            <a:extLst>
              <a:ext uri="{FF2B5EF4-FFF2-40B4-BE49-F238E27FC236}">
                <a16:creationId xmlns:a16="http://schemas.microsoft.com/office/drawing/2014/main" id="{B4C89FCC-761D-C032-DA7A-0F78703EE780}"/>
              </a:ext>
            </a:extLst>
          </p:cNvPr>
          <p:cNvCxnSpPr/>
          <p:nvPr/>
        </p:nvCxnSpPr>
        <p:spPr>
          <a:xfrm>
            <a:off x="5392963" y="3936457"/>
            <a:ext cx="1969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8480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1"/>
          <p:cNvSpPr txBox="1">
            <a:spLocks noGrp="1"/>
          </p:cNvSpPr>
          <p:nvPr>
            <p:ph type="title"/>
          </p:nvPr>
        </p:nvSpPr>
        <p:spPr>
          <a:xfrm>
            <a:off x="713250" y="239313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/>
              <a:t>Data viz</a:t>
            </a:r>
            <a:endParaRPr err="1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44912C1-6D71-FF19-DCF9-AF028C48CE02}"/>
              </a:ext>
            </a:extLst>
          </p:cNvPr>
          <p:cNvSpPr txBox="1"/>
          <p:nvPr/>
        </p:nvSpPr>
        <p:spPr>
          <a:xfrm>
            <a:off x="4115594" y="1017984"/>
            <a:ext cx="470098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latin typeface="Syne"/>
              </a:rPr>
              <a:t>Are the components of the </a:t>
            </a:r>
            <a:r>
              <a:rPr lang="fr-FR" b="1" err="1">
                <a:latin typeface="Syne"/>
              </a:rPr>
              <a:t>garments</a:t>
            </a:r>
            <a:r>
              <a:rPr lang="fr-FR" b="1">
                <a:latin typeface="Syne"/>
              </a:rPr>
              <a:t> the </a:t>
            </a:r>
            <a:r>
              <a:rPr lang="fr-FR" b="1" err="1">
                <a:latin typeface="Syne"/>
              </a:rPr>
              <a:t>same</a:t>
            </a:r>
            <a:r>
              <a:rPr lang="fr-FR" b="1">
                <a:latin typeface="Syne"/>
              </a:rPr>
              <a:t> for the </a:t>
            </a:r>
            <a:r>
              <a:rPr lang="fr-FR" b="1" err="1">
                <a:latin typeface="Syne"/>
              </a:rPr>
              <a:t>linings</a:t>
            </a:r>
            <a:r>
              <a:rPr lang="fr-FR" b="1">
                <a:latin typeface="Syne"/>
              </a:rPr>
              <a:t> as for the main </a:t>
            </a:r>
            <a:r>
              <a:rPr lang="fr-FR" b="1" err="1">
                <a:latin typeface="Syne"/>
              </a:rPr>
              <a:t>fabric</a:t>
            </a:r>
            <a:r>
              <a:rPr lang="fr-FR" b="1">
                <a:latin typeface="Syne"/>
              </a:rPr>
              <a:t> ?</a:t>
            </a:r>
            <a:endParaRPr lang="fr-FR">
              <a:latin typeface="Syne"/>
            </a:endParaRPr>
          </a:p>
        </p:txBody>
      </p:sp>
      <p:pic>
        <p:nvPicPr>
          <p:cNvPr id="5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BC3B3AA5-F4B3-DE0F-AA24-DE3D16D5F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88" y="979680"/>
            <a:ext cx="2743200" cy="4041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623;p55">
            <a:extLst>
              <a:ext uri="{FF2B5EF4-FFF2-40B4-BE49-F238E27FC236}">
                <a16:creationId xmlns:a16="http://schemas.microsoft.com/office/drawing/2014/main" id="{AAAC8B5A-430F-5A9C-1F26-CD7EFD920E25}"/>
              </a:ext>
            </a:extLst>
          </p:cNvPr>
          <p:cNvSpPr/>
          <p:nvPr/>
        </p:nvSpPr>
        <p:spPr>
          <a:xfrm>
            <a:off x="4520637" y="1828638"/>
            <a:ext cx="1979700" cy="4116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24;p55">
            <a:extLst>
              <a:ext uri="{FF2B5EF4-FFF2-40B4-BE49-F238E27FC236}">
                <a16:creationId xmlns:a16="http://schemas.microsoft.com/office/drawing/2014/main" id="{FC4F2127-401C-4EDD-03AC-1D1DD8C885D5}"/>
              </a:ext>
            </a:extLst>
          </p:cNvPr>
          <p:cNvSpPr txBox="1">
            <a:spLocks/>
          </p:cNvSpPr>
          <p:nvPr/>
        </p:nvSpPr>
        <p:spPr>
          <a:xfrm>
            <a:off x="4568638" y="1900380"/>
            <a:ext cx="18837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3100" b="0" i="0" u="none" strike="noStrike" cap="none">
                <a:solidFill>
                  <a:schemeClr val="dk2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r>
              <a:rPr lang="fr-FR" sz="2000" b="1" err="1">
                <a:solidFill>
                  <a:schemeClr val="lt1"/>
                </a:solidFill>
                <a:latin typeface="Syne"/>
                <a:sym typeface="Syne"/>
              </a:rPr>
              <a:t>Poliester</a:t>
            </a:r>
            <a:endParaRPr lang="fr-FR" err="1"/>
          </a:p>
        </p:txBody>
      </p:sp>
      <p:sp>
        <p:nvSpPr>
          <p:cNvPr id="11" name="Google Shape;625;p55">
            <a:extLst>
              <a:ext uri="{FF2B5EF4-FFF2-40B4-BE49-F238E27FC236}">
                <a16:creationId xmlns:a16="http://schemas.microsoft.com/office/drawing/2014/main" id="{3B700270-4ED2-41EE-0469-67DB7FE35176}"/>
              </a:ext>
            </a:extLst>
          </p:cNvPr>
          <p:cNvSpPr txBox="1">
            <a:spLocks/>
          </p:cNvSpPr>
          <p:nvPr/>
        </p:nvSpPr>
        <p:spPr>
          <a:xfrm>
            <a:off x="4765951" y="2312351"/>
            <a:ext cx="2949637" cy="259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fr-FR" sz="1400"/>
              <a:t>The </a:t>
            </a:r>
            <a:r>
              <a:rPr lang="fr-FR" sz="1400" err="1"/>
              <a:t>most</a:t>
            </a:r>
            <a:r>
              <a:rPr lang="fr-FR" sz="1400"/>
              <a:t> </a:t>
            </a:r>
            <a:r>
              <a:rPr lang="fr-FR" sz="1400" err="1"/>
              <a:t>used</a:t>
            </a:r>
            <a:r>
              <a:rPr lang="fr-FR" sz="1400"/>
              <a:t> for </a:t>
            </a:r>
            <a:r>
              <a:rPr lang="fr-FR" sz="1400" err="1"/>
              <a:t>Exterior</a:t>
            </a:r>
            <a:r>
              <a:rPr lang="fr-FR" sz="1400"/>
              <a:t> and </a:t>
            </a:r>
            <a:r>
              <a:rPr lang="fr-FR" sz="1400" err="1"/>
              <a:t>Lining</a:t>
            </a:r>
            <a:endParaRPr lang="fr-FR" err="1"/>
          </a:p>
        </p:txBody>
      </p:sp>
      <p:sp>
        <p:nvSpPr>
          <p:cNvPr id="13" name="Google Shape;626;p55">
            <a:extLst>
              <a:ext uri="{FF2B5EF4-FFF2-40B4-BE49-F238E27FC236}">
                <a16:creationId xmlns:a16="http://schemas.microsoft.com/office/drawing/2014/main" id="{956E7953-4C41-8FEF-A431-6CE47379B87C}"/>
              </a:ext>
            </a:extLst>
          </p:cNvPr>
          <p:cNvSpPr/>
          <p:nvPr/>
        </p:nvSpPr>
        <p:spPr>
          <a:xfrm>
            <a:off x="4520226" y="2853038"/>
            <a:ext cx="1979700" cy="411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27;p55">
            <a:extLst>
              <a:ext uri="{FF2B5EF4-FFF2-40B4-BE49-F238E27FC236}">
                <a16:creationId xmlns:a16="http://schemas.microsoft.com/office/drawing/2014/main" id="{348729B0-2634-EB3C-6C0B-B27D48FE4D88}"/>
              </a:ext>
            </a:extLst>
          </p:cNvPr>
          <p:cNvSpPr txBox="1">
            <a:spLocks/>
          </p:cNvSpPr>
          <p:nvPr/>
        </p:nvSpPr>
        <p:spPr>
          <a:xfrm>
            <a:off x="4568225" y="2885092"/>
            <a:ext cx="18837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3100" b="0" i="0" u="none" strike="noStrike" cap="none">
                <a:solidFill>
                  <a:schemeClr val="dk2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r>
              <a:rPr lang="fr-FR" sz="2000" b="1" err="1">
                <a:solidFill>
                  <a:schemeClr val="lt2"/>
                </a:solidFill>
                <a:latin typeface="Syne"/>
                <a:sym typeface="Syne"/>
              </a:rPr>
              <a:t>Algodon</a:t>
            </a:r>
            <a:endParaRPr lang="fr-FR" err="1"/>
          </a:p>
        </p:txBody>
      </p:sp>
      <p:sp>
        <p:nvSpPr>
          <p:cNvPr id="17" name="Google Shape;628;p55">
            <a:extLst>
              <a:ext uri="{FF2B5EF4-FFF2-40B4-BE49-F238E27FC236}">
                <a16:creationId xmlns:a16="http://schemas.microsoft.com/office/drawing/2014/main" id="{515CC4EF-0CC6-9787-B678-142B9DE623FF}"/>
              </a:ext>
            </a:extLst>
          </p:cNvPr>
          <p:cNvSpPr txBox="1">
            <a:spLocks/>
          </p:cNvSpPr>
          <p:nvPr/>
        </p:nvSpPr>
        <p:spPr>
          <a:xfrm>
            <a:off x="4773474" y="3360564"/>
            <a:ext cx="3354449" cy="259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>
              <a:buNone/>
            </a:pPr>
            <a:r>
              <a:rPr lang="fr-FR" sz="1400"/>
              <a:t>Second </a:t>
            </a:r>
            <a:r>
              <a:rPr lang="fr-FR" sz="1400" err="1"/>
              <a:t>most</a:t>
            </a:r>
            <a:r>
              <a:rPr lang="fr-FR" sz="1400"/>
              <a:t> </a:t>
            </a:r>
            <a:r>
              <a:rPr lang="fr-FR" sz="1400" err="1"/>
              <a:t>used</a:t>
            </a:r>
            <a:r>
              <a:rPr lang="fr-FR" sz="1400"/>
              <a:t> for </a:t>
            </a:r>
            <a:r>
              <a:rPr lang="fr-FR" sz="1400" err="1"/>
              <a:t>Exterior</a:t>
            </a:r>
            <a:r>
              <a:rPr lang="fr-FR" sz="1400"/>
              <a:t> and </a:t>
            </a:r>
            <a:r>
              <a:rPr lang="fr-FR" sz="1400" err="1"/>
              <a:t>Lining</a:t>
            </a:r>
            <a:r>
              <a:rPr lang="fr-FR" sz="1400"/>
              <a:t> </a:t>
            </a:r>
            <a:endParaRPr lang="fr-FR"/>
          </a:p>
        </p:txBody>
      </p:sp>
      <p:sp>
        <p:nvSpPr>
          <p:cNvPr id="19" name="Google Shape;629;p55">
            <a:extLst>
              <a:ext uri="{FF2B5EF4-FFF2-40B4-BE49-F238E27FC236}">
                <a16:creationId xmlns:a16="http://schemas.microsoft.com/office/drawing/2014/main" id="{97D92C14-365C-7826-837F-F25B73A377B0}"/>
              </a:ext>
            </a:extLst>
          </p:cNvPr>
          <p:cNvSpPr/>
          <p:nvPr/>
        </p:nvSpPr>
        <p:spPr>
          <a:xfrm>
            <a:off x="4471438" y="3845687"/>
            <a:ext cx="2106300" cy="411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630;p55">
            <a:extLst>
              <a:ext uri="{FF2B5EF4-FFF2-40B4-BE49-F238E27FC236}">
                <a16:creationId xmlns:a16="http://schemas.microsoft.com/office/drawing/2014/main" id="{33CAB7D7-1A77-629F-5679-BA2ECB120E77}"/>
              </a:ext>
            </a:extLst>
          </p:cNvPr>
          <p:cNvSpPr txBox="1">
            <a:spLocks/>
          </p:cNvSpPr>
          <p:nvPr/>
        </p:nvSpPr>
        <p:spPr>
          <a:xfrm>
            <a:off x="4646113" y="3917430"/>
            <a:ext cx="188370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3100" b="0" i="0" u="none" strike="noStrike" cap="none">
                <a:solidFill>
                  <a:schemeClr val="dk2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r>
              <a:rPr lang="fr-FR" sz="2000" b="1" err="1">
                <a:solidFill>
                  <a:schemeClr val="lt2"/>
                </a:solidFill>
                <a:latin typeface="Syne"/>
                <a:sym typeface="Syne"/>
              </a:rPr>
              <a:t>Viscosa</a:t>
            </a:r>
            <a:endParaRPr lang="fr-FR" err="1"/>
          </a:p>
        </p:txBody>
      </p:sp>
      <p:sp>
        <p:nvSpPr>
          <p:cNvPr id="23" name="Google Shape;631;p55">
            <a:extLst>
              <a:ext uri="{FF2B5EF4-FFF2-40B4-BE49-F238E27FC236}">
                <a16:creationId xmlns:a16="http://schemas.microsoft.com/office/drawing/2014/main" id="{BF78F6F3-31CE-1C7D-E3F2-3AA920BD2DA3}"/>
              </a:ext>
            </a:extLst>
          </p:cNvPr>
          <p:cNvSpPr txBox="1">
            <a:spLocks/>
          </p:cNvSpPr>
          <p:nvPr/>
        </p:nvSpPr>
        <p:spPr>
          <a:xfrm>
            <a:off x="4769762" y="4353237"/>
            <a:ext cx="3354450" cy="211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>
              <a:buNone/>
            </a:pPr>
            <a:r>
              <a:rPr lang="fr-FR" sz="1400" err="1"/>
              <a:t>Third</a:t>
            </a:r>
            <a:r>
              <a:rPr lang="fr-FR" sz="1400"/>
              <a:t> </a:t>
            </a:r>
            <a:r>
              <a:rPr lang="fr-FR" sz="1400" err="1"/>
              <a:t>most</a:t>
            </a:r>
            <a:r>
              <a:rPr lang="fr-FR" sz="1400"/>
              <a:t> </a:t>
            </a:r>
            <a:r>
              <a:rPr lang="fr-FR" sz="1400" err="1"/>
              <a:t>used</a:t>
            </a:r>
            <a:r>
              <a:rPr lang="fr-FR" sz="1400"/>
              <a:t> for </a:t>
            </a:r>
            <a:r>
              <a:rPr lang="fr-FR" sz="1400" err="1"/>
              <a:t>Exterior</a:t>
            </a:r>
            <a:r>
              <a:rPr lang="fr-FR" sz="1400"/>
              <a:t> and </a:t>
            </a:r>
            <a:r>
              <a:rPr lang="fr-FR" sz="1400" err="1"/>
              <a:t>Lining</a:t>
            </a:r>
            <a:endParaRPr lang="fr-FR" err="1"/>
          </a:p>
        </p:txBody>
      </p:sp>
    </p:spTree>
    <p:extLst>
      <p:ext uri="{BB962C8B-B14F-4D97-AF65-F5344CB8AC3E}">
        <p14:creationId xmlns:p14="http://schemas.microsoft.com/office/powerpoint/2010/main" val="1560074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2"/>
          <p:cNvSpPr txBox="1">
            <a:spLocks noGrp="1"/>
          </p:cNvSpPr>
          <p:nvPr>
            <p:ph type="title"/>
          </p:nvPr>
        </p:nvSpPr>
        <p:spPr>
          <a:xfrm>
            <a:off x="713250" y="18375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/>
              <a:t>Data viz</a:t>
            </a:r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CCB8269-52EA-295C-9BC3-043C94966B35}"/>
              </a:ext>
            </a:extLst>
          </p:cNvPr>
          <p:cNvSpPr txBox="1"/>
          <p:nvPr/>
        </p:nvSpPr>
        <p:spPr>
          <a:xfrm>
            <a:off x="5388583" y="843359"/>
            <a:ext cx="354427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err="1">
                <a:latin typeface="Syne"/>
              </a:rPr>
              <a:t>Wich</a:t>
            </a:r>
            <a:r>
              <a:rPr lang="fr-FR" b="1">
                <a:latin typeface="Syne"/>
              </a:rPr>
              <a:t> </a:t>
            </a:r>
            <a:r>
              <a:rPr lang="fr-FR" b="1" err="1">
                <a:latin typeface="Syne"/>
              </a:rPr>
              <a:t>interesting</a:t>
            </a:r>
            <a:r>
              <a:rPr lang="fr-FR" b="1">
                <a:latin typeface="Syne"/>
              </a:rPr>
              <a:t> </a:t>
            </a:r>
            <a:r>
              <a:rPr lang="fr-FR" b="1" err="1">
                <a:latin typeface="Syne"/>
              </a:rPr>
              <a:t>features</a:t>
            </a:r>
            <a:r>
              <a:rPr lang="fr-FR" b="1">
                <a:latin typeface="Syne"/>
              </a:rPr>
              <a:t> are </a:t>
            </a:r>
            <a:r>
              <a:rPr lang="fr-FR" b="1" err="1">
                <a:latin typeface="Syne"/>
              </a:rPr>
              <a:t>heavy</a:t>
            </a:r>
            <a:r>
              <a:rPr lang="fr-FR" b="1">
                <a:latin typeface="Syne"/>
              </a:rPr>
              <a:t>/</a:t>
            </a:r>
            <a:r>
              <a:rPr lang="fr-FR" b="1" err="1">
                <a:latin typeface="Syne"/>
              </a:rPr>
              <a:t>poorly</a:t>
            </a:r>
            <a:r>
              <a:rPr lang="fr-FR" b="1">
                <a:latin typeface="Syne"/>
              </a:rPr>
              <a:t> </a:t>
            </a:r>
            <a:r>
              <a:rPr lang="fr-FR" b="1" err="1">
                <a:latin typeface="Syne"/>
              </a:rPr>
              <a:t>correlated</a:t>
            </a:r>
            <a:r>
              <a:rPr lang="fr-FR" b="1">
                <a:latin typeface="Syne"/>
              </a:rPr>
              <a:t> ?</a:t>
            </a:r>
          </a:p>
          <a:p>
            <a:pPr algn="l"/>
            <a:endParaRPr lang="fr-FR" b="1">
              <a:latin typeface="Syne"/>
            </a:endParaRPr>
          </a:p>
        </p:txBody>
      </p:sp>
      <p:pic>
        <p:nvPicPr>
          <p:cNvPr id="2" name="Image 2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68380095-0B11-E668-6E34-5886EE099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" y="891433"/>
            <a:ext cx="4957762" cy="3781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764EA3B-A94C-F558-F7C2-3FCA5A671C95}"/>
              </a:ext>
            </a:extLst>
          </p:cNvPr>
          <p:cNvSpPr txBox="1"/>
          <p:nvPr/>
        </p:nvSpPr>
        <p:spPr>
          <a:xfrm>
            <a:off x="5498831" y="2093025"/>
            <a:ext cx="322582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fr-FR" sz="1600">
                <a:latin typeface="Syne"/>
              </a:rPr>
              <a:t>Item </a:t>
            </a:r>
            <a:r>
              <a:rPr lang="fr-FR" sz="1600" err="1">
                <a:latin typeface="Syne"/>
              </a:rPr>
              <a:t>price</a:t>
            </a:r>
            <a:r>
              <a:rPr lang="fr-FR" sz="1600">
                <a:latin typeface="Syne"/>
              </a:rPr>
              <a:t> and </a:t>
            </a:r>
            <a:r>
              <a:rPr lang="fr-FR" sz="1600" err="1">
                <a:latin typeface="Syne"/>
              </a:rPr>
              <a:t>Join</a:t>
            </a:r>
            <a:r>
              <a:rPr lang="fr-FR" sz="1600">
                <a:latin typeface="Syne"/>
              </a:rPr>
              <a:t> Life</a:t>
            </a:r>
          </a:p>
          <a:p>
            <a:pPr marL="285750" indent="-285750">
              <a:buFont typeface="Wingdings"/>
              <a:buChar char="Ø"/>
            </a:pPr>
            <a:endParaRPr lang="fr-FR" sz="1600">
              <a:latin typeface="Syne"/>
            </a:endParaRPr>
          </a:p>
          <a:p>
            <a:pPr marL="285750" indent="-285750">
              <a:buFont typeface="Wingdings"/>
              <a:buChar char="Ø"/>
            </a:pPr>
            <a:r>
              <a:rPr lang="fr-FR" sz="1600" err="1">
                <a:latin typeface="Syne"/>
              </a:rPr>
              <a:t>Material</a:t>
            </a:r>
            <a:r>
              <a:rPr lang="fr-FR" sz="1600">
                <a:latin typeface="Syne"/>
              </a:rPr>
              <a:t> and </a:t>
            </a:r>
            <a:r>
              <a:rPr lang="fr-FR" sz="1600" err="1">
                <a:latin typeface="Syne"/>
              </a:rPr>
              <a:t>Join</a:t>
            </a:r>
            <a:r>
              <a:rPr lang="fr-FR" sz="1600">
                <a:latin typeface="Syne"/>
              </a:rPr>
              <a:t> Life </a:t>
            </a:r>
          </a:p>
          <a:p>
            <a:pPr marL="285750" indent="-285750">
              <a:buFont typeface="Wingdings"/>
              <a:buChar char="Ø"/>
            </a:pPr>
            <a:endParaRPr lang="fr-FR" sz="1600">
              <a:latin typeface="Syne"/>
            </a:endParaRPr>
          </a:p>
          <a:p>
            <a:pPr marL="285750" indent="-285750">
              <a:buFont typeface="Wingdings"/>
              <a:buChar char="Ø"/>
            </a:pPr>
            <a:r>
              <a:rPr lang="fr-FR" sz="1600">
                <a:latin typeface="Syne"/>
              </a:rPr>
              <a:t>Item </a:t>
            </a:r>
            <a:r>
              <a:rPr lang="fr-FR" sz="1600" err="1">
                <a:latin typeface="Syne"/>
              </a:rPr>
              <a:t>category</a:t>
            </a:r>
            <a:r>
              <a:rPr lang="fr-FR" sz="1600">
                <a:latin typeface="Syne"/>
              </a:rPr>
              <a:t> and </a:t>
            </a:r>
            <a:r>
              <a:rPr lang="fr-FR" sz="1600" err="1">
                <a:latin typeface="Syne"/>
              </a:rPr>
              <a:t>Join</a:t>
            </a:r>
            <a:r>
              <a:rPr lang="fr-FR" sz="1600">
                <a:latin typeface="Syne"/>
              </a:rPr>
              <a:t> Life</a:t>
            </a:r>
          </a:p>
        </p:txBody>
      </p:sp>
    </p:spTree>
    <p:extLst>
      <p:ext uri="{BB962C8B-B14F-4D97-AF65-F5344CB8AC3E}">
        <p14:creationId xmlns:p14="http://schemas.microsoft.com/office/powerpoint/2010/main" val="3176852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1"/>
          <p:cNvSpPr txBox="1">
            <a:spLocks noGrp="1"/>
          </p:cNvSpPr>
          <p:nvPr>
            <p:ph type="title"/>
          </p:nvPr>
        </p:nvSpPr>
        <p:spPr>
          <a:xfrm>
            <a:off x="713250" y="24725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/>
              <a:t>Data viz</a:t>
            </a:r>
            <a:endParaRPr err="1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33FA628-E9A6-4E51-F6BA-B85DF642D1E9}"/>
              </a:ext>
            </a:extLst>
          </p:cNvPr>
          <p:cNvSpPr txBox="1"/>
          <p:nvPr/>
        </p:nvSpPr>
        <p:spPr>
          <a:xfrm>
            <a:off x="210343" y="851296"/>
            <a:ext cx="649485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err="1">
                <a:latin typeface="Syne"/>
              </a:rPr>
              <a:t>What</a:t>
            </a:r>
            <a:r>
              <a:rPr lang="fr-FR" b="1">
                <a:latin typeface="Syne"/>
              </a:rPr>
              <a:t> </a:t>
            </a:r>
            <a:r>
              <a:rPr lang="fr-FR" b="1" err="1">
                <a:latin typeface="Syne"/>
              </a:rPr>
              <a:t>is</a:t>
            </a:r>
            <a:r>
              <a:rPr lang="fr-FR" b="1">
                <a:latin typeface="Syne"/>
              </a:rPr>
              <a:t> the </a:t>
            </a:r>
            <a:r>
              <a:rPr lang="fr-FR" b="1" err="1">
                <a:latin typeface="Syne"/>
              </a:rPr>
              <a:t>average</a:t>
            </a:r>
            <a:r>
              <a:rPr lang="fr-FR" b="1">
                <a:latin typeface="Syne"/>
              </a:rPr>
              <a:t> </a:t>
            </a:r>
            <a:r>
              <a:rPr lang="fr-FR" b="1" err="1">
                <a:latin typeface="Syne"/>
              </a:rPr>
              <a:t>price</a:t>
            </a:r>
            <a:r>
              <a:rPr lang="fr-FR" b="1">
                <a:latin typeface="Syne"/>
              </a:rPr>
              <a:t> for </a:t>
            </a:r>
            <a:r>
              <a:rPr lang="fr-FR" b="1" err="1">
                <a:latin typeface="Syne"/>
              </a:rPr>
              <a:t>each</a:t>
            </a:r>
            <a:r>
              <a:rPr lang="fr-FR" b="1">
                <a:latin typeface="Syne"/>
              </a:rPr>
              <a:t> </a:t>
            </a:r>
            <a:r>
              <a:rPr lang="fr-FR" b="1" err="1">
                <a:latin typeface="Syne"/>
              </a:rPr>
              <a:t>clothing</a:t>
            </a:r>
            <a:r>
              <a:rPr lang="fr-FR" b="1">
                <a:latin typeface="Syne"/>
              </a:rPr>
              <a:t> labels ?</a:t>
            </a:r>
            <a:endParaRPr lang="fr-FR">
              <a:latin typeface="Syne"/>
            </a:endParaRPr>
          </a:p>
          <a:p>
            <a:endParaRPr lang="fr-FR" b="1">
              <a:latin typeface="Syne"/>
            </a:endParaRPr>
          </a:p>
        </p:txBody>
      </p:sp>
      <p:pic>
        <p:nvPicPr>
          <p:cNvPr id="3" name="Image 3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8E00D97B-A11E-2293-DD7E-039D9155B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62" y="1283940"/>
            <a:ext cx="6497637" cy="2893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517;p51">
            <a:extLst>
              <a:ext uri="{FF2B5EF4-FFF2-40B4-BE49-F238E27FC236}">
                <a16:creationId xmlns:a16="http://schemas.microsoft.com/office/drawing/2014/main" id="{2CAB0563-4058-D467-752F-B5270DC6B148}"/>
              </a:ext>
            </a:extLst>
          </p:cNvPr>
          <p:cNvSpPr txBox="1">
            <a:spLocks/>
          </p:cNvSpPr>
          <p:nvPr/>
        </p:nvSpPr>
        <p:spPr>
          <a:xfrm>
            <a:off x="6409162" y="1417987"/>
            <a:ext cx="30486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3100" b="0" i="0" u="none" strike="noStrike" cap="none">
                <a:solidFill>
                  <a:schemeClr val="dk2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r>
              <a:rPr lang="en"/>
              <a:t>14.5€</a:t>
            </a:r>
            <a:endParaRPr lang="fr-FR"/>
          </a:p>
        </p:txBody>
      </p:sp>
      <p:sp>
        <p:nvSpPr>
          <p:cNvPr id="8" name="Google Shape;518;p51">
            <a:extLst>
              <a:ext uri="{FF2B5EF4-FFF2-40B4-BE49-F238E27FC236}">
                <a16:creationId xmlns:a16="http://schemas.microsoft.com/office/drawing/2014/main" id="{3BECAD0F-B714-C0CF-08AA-E5D1BAB251DE}"/>
              </a:ext>
            </a:extLst>
          </p:cNvPr>
          <p:cNvSpPr txBox="1">
            <a:spLocks/>
          </p:cNvSpPr>
          <p:nvPr/>
        </p:nvSpPr>
        <p:spPr>
          <a:xfrm>
            <a:off x="6734598" y="2057031"/>
            <a:ext cx="2294538" cy="42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0" indent="0" algn="ctr">
              <a:spcAft>
                <a:spcPts val="1200"/>
              </a:spcAft>
              <a:buNone/>
            </a:pPr>
            <a:r>
              <a:rPr lang="fr-FR" sz="1400" err="1"/>
              <a:t>Average</a:t>
            </a:r>
            <a:r>
              <a:rPr lang="fr-FR" sz="1400"/>
              <a:t> </a:t>
            </a:r>
            <a:r>
              <a:rPr lang="fr-FR" sz="1400" err="1"/>
              <a:t>price</a:t>
            </a:r>
            <a:r>
              <a:rPr lang="fr-FR" sz="1400"/>
              <a:t> for </a:t>
            </a:r>
            <a:r>
              <a:rPr lang="fr-FR" sz="1400" err="1"/>
              <a:t>eco</a:t>
            </a:r>
            <a:r>
              <a:rPr lang="fr-FR" sz="1400"/>
              <a:t>-label </a:t>
            </a:r>
            <a:r>
              <a:rPr lang="fr-FR" sz="1400" err="1"/>
              <a:t>clothing</a:t>
            </a:r>
            <a:endParaRPr lang="fr-FR"/>
          </a:p>
        </p:txBody>
      </p:sp>
      <p:sp>
        <p:nvSpPr>
          <p:cNvPr id="10" name="Google Shape;519;p51">
            <a:extLst>
              <a:ext uri="{FF2B5EF4-FFF2-40B4-BE49-F238E27FC236}">
                <a16:creationId xmlns:a16="http://schemas.microsoft.com/office/drawing/2014/main" id="{59FA29E5-4AC0-3BB0-F907-ECF97566A4B0}"/>
              </a:ext>
            </a:extLst>
          </p:cNvPr>
          <p:cNvSpPr txBox="1">
            <a:spLocks/>
          </p:cNvSpPr>
          <p:nvPr/>
        </p:nvSpPr>
        <p:spPr>
          <a:xfrm>
            <a:off x="6409162" y="2758087"/>
            <a:ext cx="3048600" cy="426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3100" b="0" i="0" u="none" strike="noStrike" cap="none">
                <a:solidFill>
                  <a:schemeClr val="dk2"/>
                </a:solidFill>
                <a:latin typeface="Commissioner ExtraBold"/>
                <a:ea typeface="Commissioner ExtraBold"/>
                <a:cs typeface="Commissioner ExtraBold"/>
                <a:sym typeface="Commissioner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r>
              <a:rPr lang="en"/>
              <a:t>19.6€</a:t>
            </a:r>
            <a:endParaRPr lang="fr-FR"/>
          </a:p>
        </p:txBody>
      </p:sp>
      <p:sp>
        <p:nvSpPr>
          <p:cNvPr id="12" name="Google Shape;520;p51">
            <a:extLst>
              <a:ext uri="{FF2B5EF4-FFF2-40B4-BE49-F238E27FC236}">
                <a16:creationId xmlns:a16="http://schemas.microsoft.com/office/drawing/2014/main" id="{8F79C156-33AA-2817-EDCD-F38E002AD1B5}"/>
              </a:ext>
            </a:extLst>
          </p:cNvPr>
          <p:cNvSpPr txBox="1">
            <a:spLocks/>
          </p:cNvSpPr>
          <p:nvPr/>
        </p:nvSpPr>
        <p:spPr>
          <a:xfrm>
            <a:off x="6734598" y="3294594"/>
            <a:ext cx="2294538" cy="4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yne"/>
              <a:buChar char="●"/>
              <a:defRPr sz="18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●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○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yne"/>
              <a:buChar char="■"/>
              <a:defRPr sz="14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algn="ctr">
              <a:buNone/>
            </a:pPr>
            <a:r>
              <a:rPr lang="fr-FR" sz="1400" err="1"/>
              <a:t>Average</a:t>
            </a:r>
            <a:r>
              <a:rPr lang="fr-FR" sz="1400"/>
              <a:t> </a:t>
            </a:r>
            <a:r>
              <a:rPr lang="fr-FR" sz="1400" err="1"/>
              <a:t>price</a:t>
            </a:r>
            <a:r>
              <a:rPr lang="fr-FR" sz="1400"/>
              <a:t> for non </a:t>
            </a:r>
            <a:r>
              <a:rPr lang="fr-FR" sz="1400" err="1"/>
              <a:t>eco</a:t>
            </a:r>
            <a:r>
              <a:rPr lang="fr-FR" sz="1400"/>
              <a:t>-label </a:t>
            </a:r>
            <a:r>
              <a:rPr lang="fr-FR" sz="1400" err="1"/>
              <a:t>clothing</a:t>
            </a:r>
          </a:p>
        </p:txBody>
      </p:sp>
      <p:cxnSp>
        <p:nvCxnSpPr>
          <p:cNvPr id="18" name="Google Shape;523;p51">
            <a:extLst>
              <a:ext uri="{FF2B5EF4-FFF2-40B4-BE49-F238E27FC236}">
                <a16:creationId xmlns:a16="http://schemas.microsoft.com/office/drawing/2014/main" id="{958480A2-DA5C-FF94-3EC4-13FEC2238ABA}"/>
              </a:ext>
            </a:extLst>
          </p:cNvPr>
          <p:cNvCxnSpPr/>
          <p:nvPr/>
        </p:nvCxnSpPr>
        <p:spPr>
          <a:xfrm>
            <a:off x="6948713" y="2565724"/>
            <a:ext cx="1969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30369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E4D181-1CE3-3A0E-6315-AF94EFB6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887" y="1097060"/>
            <a:ext cx="6367800" cy="2946028"/>
          </a:xfrm>
        </p:spPr>
        <p:txBody>
          <a:bodyPr/>
          <a:lstStyle/>
          <a:p>
            <a:r>
              <a:rPr lang="fr-FR" err="1"/>
              <a:t>Binary</a:t>
            </a:r>
            <a:r>
              <a:rPr lang="fr-FR"/>
              <a:t> Classification</a:t>
            </a:r>
            <a:br>
              <a:rPr lang="fr-FR"/>
            </a:br>
            <a:r>
              <a:rPr lang="fr-FR"/>
              <a:t>Model</a:t>
            </a:r>
          </a:p>
        </p:txBody>
      </p:sp>
      <p:sp>
        <p:nvSpPr>
          <p:cNvPr id="4" name="Google Shape;336;p40">
            <a:extLst>
              <a:ext uri="{FF2B5EF4-FFF2-40B4-BE49-F238E27FC236}">
                <a16:creationId xmlns:a16="http://schemas.microsoft.com/office/drawing/2014/main" id="{F9EBDAA0-6A38-5C2E-6E22-808FF1890A77}"/>
              </a:ext>
            </a:extLst>
          </p:cNvPr>
          <p:cNvSpPr/>
          <p:nvPr/>
        </p:nvSpPr>
        <p:spPr>
          <a:xfrm>
            <a:off x="8031622" y="157874"/>
            <a:ext cx="856200" cy="856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8200;p90">
            <a:extLst>
              <a:ext uri="{FF2B5EF4-FFF2-40B4-BE49-F238E27FC236}">
                <a16:creationId xmlns:a16="http://schemas.microsoft.com/office/drawing/2014/main" id="{DA2D7BB5-C7CA-DFB8-B03F-B171C2718D42}"/>
              </a:ext>
            </a:extLst>
          </p:cNvPr>
          <p:cNvGrpSpPr/>
          <p:nvPr/>
        </p:nvGrpSpPr>
        <p:grpSpPr>
          <a:xfrm>
            <a:off x="8204775" y="336334"/>
            <a:ext cx="509228" cy="502762"/>
            <a:chOff x="-44512325" y="3176075"/>
            <a:chExt cx="300900" cy="300900"/>
          </a:xfrm>
          <a:solidFill>
            <a:srgbClr val="164A4A"/>
          </a:solidFill>
        </p:grpSpPr>
        <p:sp>
          <p:nvSpPr>
            <p:cNvPr id="6" name="Google Shape;8201;p90">
              <a:extLst>
                <a:ext uri="{FF2B5EF4-FFF2-40B4-BE49-F238E27FC236}">
                  <a16:creationId xmlns:a16="http://schemas.microsoft.com/office/drawing/2014/main" id="{8EDCBFF3-AD82-9D8C-9998-B09CEA0EF645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202;p90">
              <a:extLst>
                <a:ext uri="{FF2B5EF4-FFF2-40B4-BE49-F238E27FC236}">
                  <a16:creationId xmlns:a16="http://schemas.microsoft.com/office/drawing/2014/main" id="{CAEB8536-034D-DCD3-F570-7D575441DE15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203;p90">
              <a:extLst>
                <a:ext uri="{FF2B5EF4-FFF2-40B4-BE49-F238E27FC236}">
                  <a16:creationId xmlns:a16="http://schemas.microsoft.com/office/drawing/2014/main" id="{E46C38EC-B12F-9202-59B9-691372AE8CF1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43403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9669E3-A58C-7379-999C-0D25FEE4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84489"/>
            <a:ext cx="7717500" cy="453900"/>
          </a:xfrm>
        </p:spPr>
        <p:txBody>
          <a:bodyPr/>
          <a:lstStyle/>
          <a:p>
            <a:r>
              <a:rPr lang="fr-FR"/>
              <a:t>Concept</a:t>
            </a:r>
            <a:br>
              <a:rPr lang="fr-FR"/>
            </a:br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81A6920-4AA0-98FD-3373-D0BA435E8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3" y="831895"/>
            <a:ext cx="9029154" cy="4165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9488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/>
          <p:nvPr/>
        </p:nvSpPr>
        <p:spPr>
          <a:xfrm>
            <a:off x="5640625" y="3133238"/>
            <a:ext cx="2789400" cy="539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9"/>
          <p:cNvSpPr/>
          <p:nvPr/>
        </p:nvSpPr>
        <p:spPr>
          <a:xfrm>
            <a:off x="5640625" y="1626650"/>
            <a:ext cx="2789400" cy="539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9"/>
          <p:cNvSpPr/>
          <p:nvPr/>
        </p:nvSpPr>
        <p:spPr>
          <a:xfrm>
            <a:off x="1674150" y="3152150"/>
            <a:ext cx="2789400" cy="539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9"/>
          <p:cNvSpPr/>
          <p:nvPr/>
        </p:nvSpPr>
        <p:spPr>
          <a:xfrm>
            <a:off x="1674150" y="1607750"/>
            <a:ext cx="2789400" cy="539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9"/>
          <p:cNvSpPr/>
          <p:nvPr/>
        </p:nvSpPr>
        <p:spPr>
          <a:xfrm>
            <a:off x="4751150" y="3074770"/>
            <a:ext cx="833400" cy="835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9"/>
          <p:cNvSpPr/>
          <p:nvPr/>
        </p:nvSpPr>
        <p:spPr>
          <a:xfrm>
            <a:off x="4751150" y="1550775"/>
            <a:ext cx="833400" cy="835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9"/>
          <p:cNvSpPr/>
          <p:nvPr/>
        </p:nvSpPr>
        <p:spPr>
          <a:xfrm>
            <a:off x="748577" y="3074764"/>
            <a:ext cx="835800" cy="835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9"/>
          <p:cNvSpPr/>
          <p:nvPr/>
        </p:nvSpPr>
        <p:spPr>
          <a:xfrm>
            <a:off x="748577" y="1550764"/>
            <a:ext cx="835800" cy="835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9"/>
          <p:cNvSpPr txBox="1">
            <a:spLocks noGrp="1"/>
          </p:cNvSpPr>
          <p:nvPr>
            <p:ph type="title"/>
          </p:nvPr>
        </p:nvSpPr>
        <p:spPr>
          <a:xfrm>
            <a:off x="713250" y="469500"/>
            <a:ext cx="7717500" cy="45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18" name="Google Shape;318;p39"/>
          <p:cNvSpPr txBox="1">
            <a:spLocks noGrp="1"/>
          </p:cNvSpPr>
          <p:nvPr>
            <p:ph type="title" idx="2"/>
          </p:nvPr>
        </p:nvSpPr>
        <p:spPr>
          <a:xfrm>
            <a:off x="1698000" y="1607750"/>
            <a:ext cx="2741700" cy="53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</a:p>
        </p:txBody>
      </p:sp>
      <p:sp>
        <p:nvSpPr>
          <p:cNvPr id="320" name="Google Shape;320;p39"/>
          <p:cNvSpPr txBox="1">
            <a:spLocks noGrp="1"/>
          </p:cNvSpPr>
          <p:nvPr>
            <p:ph type="title" idx="3"/>
          </p:nvPr>
        </p:nvSpPr>
        <p:spPr>
          <a:xfrm>
            <a:off x="815358" y="1647350"/>
            <a:ext cx="6789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1" name="Google Shape;321;p39"/>
          <p:cNvSpPr txBox="1">
            <a:spLocks noGrp="1"/>
          </p:cNvSpPr>
          <p:nvPr>
            <p:ph type="title" idx="4"/>
          </p:nvPr>
        </p:nvSpPr>
        <p:spPr>
          <a:xfrm>
            <a:off x="1671845" y="3152150"/>
            <a:ext cx="2741700" cy="53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Data viz</a:t>
            </a:r>
          </a:p>
        </p:txBody>
      </p:sp>
      <p:sp>
        <p:nvSpPr>
          <p:cNvPr id="323" name="Google Shape;323;p39"/>
          <p:cNvSpPr txBox="1">
            <a:spLocks noGrp="1"/>
          </p:cNvSpPr>
          <p:nvPr>
            <p:ph type="title" idx="6"/>
          </p:nvPr>
        </p:nvSpPr>
        <p:spPr>
          <a:xfrm>
            <a:off x="813816" y="3172850"/>
            <a:ext cx="6789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4" name="Google Shape;324;p39"/>
          <p:cNvSpPr txBox="1">
            <a:spLocks noGrp="1"/>
          </p:cNvSpPr>
          <p:nvPr>
            <p:ph type="title" idx="7"/>
          </p:nvPr>
        </p:nvSpPr>
        <p:spPr>
          <a:xfrm>
            <a:off x="5685076" y="1626650"/>
            <a:ext cx="2745600" cy="53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/>
            <a:r>
              <a:rPr lang="en"/>
              <a:t>Data cleaning</a:t>
            </a:r>
          </a:p>
        </p:txBody>
      </p:sp>
      <p:sp>
        <p:nvSpPr>
          <p:cNvPr id="326" name="Google Shape;326;p39"/>
          <p:cNvSpPr txBox="1">
            <a:spLocks noGrp="1"/>
          </p:cNvSpPr>
          <p:nvPr>
            <p:ph type="title" idx="9"/>
          </p:nvPr>
        </p:nvSpPr>
        <p:spPr>
          <a:xfrm>
            <a:off x="4829393" y="1647361"/>
            <a:ext cx="6771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7" name="Google Shape;327;p39"/>
          <p:cNvSpPr txBox="1">
            <a:spLocks noGrp="1"/>
          </p:cNvSpPr>
          <p:nvPr>
            <p:ph type="title" idx="13"/>
          </p:nvPr>
        </p:nvSpPr>
        <p:spPr>
          <a:xfrm>
            <a:off x="5685076" y="3152150"/>
            <a:ext cx="2745600" cy="53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/>
            <a:r>
              <a:rPr lang="en"/>
              <a:t>Model</a:t>
            </a:r>
          </a:p>
        </p:txBody>
      </p:sp>
      <p:sp>
        <p:nvSpPr>
          <p:cNvPr id="329" name="Google Shape;329;p39"/>
          <p:cNvSpPr txBox="1">
            <a:spLocks noGrp="1"/>
          </p:cNvSpPr>
          <p:nvPr>
            <p:ph type="title" idx="15"/>
          </p:nvPr>
        </p:nvSpPr>
        <p:spPr>
          <a:xfrm>
            <a:off x="4829393" y="3172856"/>
            <a:ext cx="677100" cy="6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04D85D7-033E-1287-C496-7CE9EFAC6E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1355" y="971334"/>
            <a:ext cx="4888005" cy="276300"/>
          </a:xfrm>
        </p:spPr>
        <p:txBody>
          <a:bodyPr/>
          <a:lstStyle/>
          <a:p>
            <a:pPr algn="l"/>
            <a:r>
              <a:rPr lang="fr-FR"/>
              <a:t>Set </a:t>
            </a:r>
            <a:r>
              <a:rPr lang="fr-FR" err="1"/>
              <a:t>categorical</a:t>
            </a:r>
            <a:r>
              <a:rPr lang="fr-FR"/>
              <a:t>, </a:t>
            </a:r>
            <a:r>
              <a:rPr lang="fr-FR" err="1"/>
              <a:t>numeric</a:t>
            </a:r>
            <a:r>
              <a:rPr lang="fr-FR"/>
              <a:t> &amp; </a:t>
            </a:r>
            <a:r>
              <a:rPr lang="fr-FR" err="1"/>
              <a:t>target</a:t>
            </a:r>
            <a:r>
              <a:rPr lang="fr-FR"/>
              <a:t> variable(s)</a:t>
            </a:r>
            <a:endParaRPr lang="fr-FR" i="1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C3F60E95-B87C-B6B9-0A41-D7DF72AA85BF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713250" y="175693"/>
            <a:ext cx="7717500" cy="453900"/>
          </a:xfrm>
        </p:spPr>
        <p:txBody>
          <a:bodyPr/>
          <a:lstStyle/>
          <a:p>
            <a:r>
              <a:rPr lang="fr-FR" sz="2400" err="1"/>
              <a:t>Feature</a:t>
            </a:r>
            <a:r>
              <a:rPr lang="fr-FR" sz="2400"/>
              <a:t> </a:t>
            </a:r>
            <a:r>
              <a:rPr lang="fr-FR" sz="2400" err="1"/>
              <a:t>ingineering</a:t>
            </a:r>
            <a:endParaRPr lang="fr-FR" sz="2400"/>
          </a:p>
        </p:txBody>
      </p:sp>
      <p:sp>
        <p:nvSpPr>
          <p:cNvPr id="10" name="Google Shape;1638;p80">
            <a:extLst>
              <a:ext uri="{FF2B5EF4-FFF2-40B4-BE49-F238E27FC236}">
                <a16:creationId xmlns:a16="http://schemas.microsoft.com/office/drawing/2014/main" id="{272CF136-A060-4A32-A194-C81D9F3D4353}"/>
              </a:ext>
            </a:extLst>
          </p:cNvPr>
          <p:cNvSpPr/>
          <p:nvPr/>
        </p:nvSpPr>
        <p:spPr>
          <a:xfrm>
            <a:off x="3096374" y="932424"/>
            <a:ext cx="194982" cy="33403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164A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E1F9184F-3AD6-FF88-8CA8-FD5586C6E610}"/>
              </a:ext>
            </a:extLst>
          </p:cNvPr>
          <p:cNvSpPr txBox="1">
            <a:spLocks/>
          </p:cNvSpPr>
          <p:nvPr/>
        </p:nvSpPr>
        <p:spPr>
          <a:xfrm>
            <a:off x="3291355" y="1454172"/>
            <a:ext cx="3859305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algn="l"/>
            <a:r>
              <a:rPr lang="fr-FR"/>
              <a:t>Split </a:t>
            </a:r>
            <a:r>
              <a:rPr lang="fr-FR" err="1"/>
              <a:t>into</a:t>
            </a:r>
            <a:r>
              <a:rPr lang="fr-FR"/>
              <a:t> train (80%) / test (20%) sets </a:t>
            </a:r>
            <a:endParaRPr lang="fr-FR" i="1"/>
          </a:p>
        </p:txBody>
      </p:sp>
      <p:sp>
        <p:nvSpPr>
          <p:cNvPr id="14" name="Google Shape;1638;p80">
            <a:extLst>
              <a:ext uri="{FF2B5EF4-FFF2-40B4-BE49-F238E27FC236}">
                <a16:creationId xmlns:a16="http://schemas.microsoft.com/office/drawing/2014/main" id="{6A3DAD60-91FC-866A-B820-484F7A6F1DBA}"/>
              </a:ext>
            </a:extLst>
          </p:cNvPr>
          <p:cNvSpPr/>
          <p:nvPr/>
        </p:nvSpPr>
        <p:spPr>
          <a:xfrm>
            <a:off x="3096374" y="1415260"/>
            <a:ext cx="194982" cy="33403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164A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AEB2373E-D690-BF85-EC37-5F37B1D99369}"/>
              </a:ext>
            </a:extLst>
          </p:cNvPr>
          <p:cNvSpPr txBox="1">
            <a:spLocks/>
          </p:cNvSpPr>
          <p:nvPr/>
        </p:nvSpPr>
        <p:spPr>
          <a:xfrm>
            <a:off x="3291355" y="1999314"/>
            <a:ext cx="3859305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algn="l"/>
            <a:r>
              <a:rPr lang="fr-FR"/>
              <a:t>Z-score </a:t>
            </a:r>
            <a:r>
              <a:rPr lang="fr-FR" err="1"/>
              <a:t>normalization</a:t>
            </a:r>
            <a:endParaRPr lang="fr-FR"/>
          </a:p>
        </p:txBody>
      </p:sp>
      <p:sp>
        <p:nvSpPr>
          <p:cNvPr id="16" name="Google Shape;1638;p80">
            <a:extLst>
              <a:ext uri="{FF2B5EF4-FFF2-40B4-BE49-F238E27FC236}">
                <a16:creationId xmlns:a16="http://schemas.microsoft.com/office/drawing/2014/main" id="{B15332E8-90A1-2DA5-C7EE-889FA0F31B36}"/>
              </a:ext>
            </a:extLst>
          </p:cNvPr>
          <p:cNvSpPr/>
          <p:nvPr/>
        </p:nvSpPr>
        <p:spPr>
          <a:xfrm>
            <a:off x="3096374" y="1960404"/>
            <a:ext cx="194982" cy="33403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164A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D00C70BD-F249-8838-A189-2E07AA44DDD9}"/>
              </a:ext>
            </a:extLst>
          </p:cNvPr>
          <p:cNvSpPr txBox="1">
            <a:spLocks/>
          </p:cNvSpPr>
          <p:nvPr/>
        </p:nvSpPr>
        <p:spPr>
          <a:xfrm>
            <a:off x="3291355" y="2550815"/>
            <a:ext cx="3859305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algn="l"/>
            <a:r>
              <a:rPr lang="fr-FR" err="1"/>
              <a:t>Stratified</a:t>
            </a:r>
            <a:r>
              <a:rPr lang="fr-FR"/>
              <a:t> </a:t>
            </a:r>
            <a:r>
              <a:rPr lang="fr-FR" err="1"/>
              <a:t>shuffle</a:t>
            </a:r>
            <a:endParaRPr lang="fr-FR" i="1"/>
          </a:p>
        </p:txBody>
      </p:sp>
      <p:sp>
        <p:nvSpPr>
          <p:cNvPr id="18" name="Google Shape;1638;p80">
            <a:extLst>
              <a:ext uri="{FF2B5EF4-FFF2-40B4-BE49-F238E27FC236}">
                <a16:creationId xmlns:a16="http://schemas.microsoft.com/office/drawing/2014/main" id="{989CAE04-C510-2F2F-A892-E967D2663B5A}"/>
              </a:ext>
            </a:extLst>
          </p:cNvPr>
          <p:cNvSpPr/>
          <p:nvPr/>
        </p:nvSpPr>
        <p:spPr>
          <a:xfrm>
            <a:off x="3096374" y="2511905"/>
            <a:ext cx="194982" cy="33403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164A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ous-titre 2">
            <a:extLst>
              <a:ext uri="{FF2B5EF4-FFF2-40B4-BE49-F238E27FC236}">
                <a16:creationId xmlns:a16="http://schemas.microsoft.com/office/drawing/2014/main" id="{F3D4D5A2-1A57-7035-F769-C238A7C8CF37}"/>
              </a:ext>
            </a:extLst>
          </p:cNvPr>
          <p:cNvSpPr txBox="1">
            <a:spLocks/>
          </p:cNvSpPr>
          <p:nvPr/>
        </p:nvSpPr>
        <p:spPr>
          <a:xfrm>
            <a:off x="3291355" y="3122407"/>
            <a:ext cx="3859305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algn="l"/>
            <a:r>
              <a:rPr lang="fr-FR"/>
              <a:t>Over-sampling (ADASYN)</a:t>
            </a:r>
            <a:endParaRPr lang="fr-FR" i="1"/>
          </a:p>
        </p:txBody>
      </p:sp>
      <p:sp>
        <p:nvSpPr>
          <p:cNvPr id="20" name="Google Shape;1638;p80">
            <a:extLst>
              <a:ext uri="{FF2B5EF4-FFF2-40B4-BE49-F238E27FC236}">
                <a16:creationId xmlns:a16="http://schemas.microsoft.com/office/drawing/2014/main" id="{BD14570B-0745-113D-8B6C-FFBDAE64D4D8}"/>
              </a:ext>
            </a:extLst>
          </p:cNvPr>
          <p:cNvSpPr/>
          <p:nvPr/>
        </p:nvSpPr>
        <p:spPr>
          <a:xfrm>
            <a:off x="3096374" y="3083497"/>
            <a:ext cx="194982" cy="33403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164A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0FF14E77-DD9C-7761-B29C-A79885320ACB}"/>
              </a:ext>
            </a:extLst>
          </p:cNvPr>
          <p:cNvSpPr txBox="1">
            <a:spLocks/>
          </p:cNvSpPr>
          <p:nvPr/>
        </p:nvSpPr>
        <p:spPr>
          <a:xfrm>
            <a:off x="3291355" y="3655088"/>
            <a:ext cx="424927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algn="l"/>
            <a:r>
              <a:rPr lang="fr-FR"/>
              <a:t>Cross-validation </a:t>
            </a:r>
            <a:r>
              <a:rPr lang="fr-FR" err="1"/>
              <a:t>strategy</a:t>
            </a:r>
            <a:r>
              <a:rPr lang="fr-FR"/>
              <a:t> (5-stratifiedKFold)</a:t>
            </a:r>
            <a:endParaRPr lang="fr-FR" i="1"/>
          </a:p>
        </p:txBody>
      </p:sp>
      <p:sp>
        <p:nvSpPr>
          <p:cNvPr id="22" name="Google Shape;1638;p80">
            <a:extLst>
              <a:ext uri="{FF2B5EF4-FFF2-40B4-BE49-F238E27FC236}">
                <a16:creationId xmlns:a16="http://schemas.microsoft.com/office/drawing/2014/main" id="{D0790A9C-AEB1-399C-763F-2E55C1EA68D1}"/>
              </a:ext>
            </a:extLst>
          </p:cNvPr>
          <p:cNvSpPr/>
          <p:nvPr/>
        </p:nvSpPr>
        <p:spPr>
          <a:xfrm>
            <a:off x="3096374" y="3616176"/>
            <a:ext cx="194982" cy="33403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164A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ous-titre 2">
            <a:extLst>
              <a:ext uri="{FF2B5EF4-FFF2-40B4-BE49-F238E27FC236}">
                <a16:creationId xmlns:a16="http://schemas.microsoft.com/office/drawing/2014/main" id="{B67B7842-DFDF-A2B5-EAAE-80EF68CB8C89}"/>
              </a:ext>
            </a:extLst>
          </p:cNvPr>
          <p:cNvSpPr txBox="1">
            <a:spLocks/>
          </p:cNvSpPr>
          <p:nvPr/>
        </p:nvSpPr>
        <p:spPr>
          <a:xfrm>
            <a:off x="3291355" y="4242826"/>
            <a:ext cx="4249270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None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algn="l"/>
            <a:r>
              <a:rPr lang="fr-FR"/>
              <a:t>Fix </a:t>
            </a:r>
            <a:r>
              <a:rPr lang="fr-FR" err="1"/>
              <a:t>randomness</a:t>
            </a:r>
            <a:endParaRPr lang="fr-FR" i="1"/>
          </a:p>
        </p:txBody>
      </p:sp>
      <p:sp>
        <p:nvSpPr>
          <p:cNvPr id="24" name="Google Shape;1638;p80">
            <a:extLst>
              <a:ext uri="{FF2B5EF4-FFF2-40B4-BE49-F238E27FC236}">
                <a16:creationId xmlns:a16="http://schemas.microsoft.com/office/drawing/2014/main" id="{B054B30B-50E0-1CDA-5E41-98FC6898E372}"/>
              </a:ext>
            </a:extLst>
          </p:cNvPr>
          <p:cNvSpPr/>
          <p:nvPr/>
        </p:nvSpPr>
        <p:spPr>
          <a:xfrm>
            <a:off x="3096374" y="4203916"/>
            <a:ext cx="194982" cy="334030"/>
          </a:xfrm>
          <a:custGeom>
            <a:avLst/>
            <a:gdLst/>
            <a:ahLst/>
            <a:cxnLst/>
            <a:rect l="l" t="t" r="r" b="b"/>
            <a:pathLst>
              <a:path w="1956" h="2684" extrusionOk="0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164A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3B34EADE-1144-AF23-0B0E-D69D623B7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32" y="123325"/>
            <a:ext cx="2435907" cy="4896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7637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9ABD9D4-46BC-3A56-87E1-5FAFE549A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45" y="166941"/>
            <a:ext cx="5784300" cy="453900"/>
          </a:xfrm>
        </p:spPr>
        <p:txBody>
          <a:bodyPr/>
          <a:lstStyle/>
          <a:p>
            <a:r>
              <a:rPr lang="fr-FR" sz="2400" err="1"/>
              <a:t>Naive</a:t>
            </a:r>
            <a:r>
              <a:rPr lang="fr-FR" sz="2400"/>
              <a:t> model training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3E9E3E5-E5F9-ED61-2B0D-290FA4EF8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799" y="1744594"/>
            <a:ext cx="6150966" cy="3042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Google Shape;1664;p80">
            <a:extLst>
              <a:ext uri="{FF2B5EF4-FFF2-40B4-BE49-F238E27FC236}">
                <a16:creationId xmlns:a16="http://schemas.microsoft.com/office/drawing/2014/main" id="{CE453146-220D-1894-1BD5-37874743F34C}"/>
              </a:ext>
            </a:extLst>
          </p:cNvPr>
          <p:cNvGrpSpPr/>
          <p:nvPr/>
        </p:nvGrpSpPr>
        <p:grpSpPr>
          <a:xfrm>
            <a:off x="513165" y="910846"/>
            <a:ext cx="281275" cy="257954"/>
            <a:chOff x="5037700" y="2430325"/>
            <a:chExt cx="75950" cy="65850"/>
          </a:xfrm>
          <a:solidFill>
            <a:srgbClr val="81B5A8"/>
          </a:solidFill>
        </p:grpSpPr>
        <p:sp>
          <p:nvSpPr>
            <p:cNvPr id="9" name="Google Shape;1665;p80">
              <a:extLst>
                <a:ext uri="{FF2B5EF4-FFF2-40B4-BE49-F238E27FC236}">
                  <a16:creationId xmlns:a16="http://schemas.microsoft.com/office/drawing/2014/main" id="{C6ED9952-19AF-7287-1D5B-5DAF79132E61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66;p80">
              <a:extLst>
                <a:ext uri="{FF2B5EF4-FFF2-40B4-BE49-F238E27FC236}">
                  <a16:creationId xmlns:a16="http://schemas.microsoft.com/office/drawing/2014/main" id="{C7CA94C0-8C6B-6896-9E9A-7D27F15932C7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Sous-titre 2">
            <a:extLst>
              <a:ext uri="{FF2B5EF4-FFF2-40B4-BE49-F238E27FC236}">
                <a16:creationId xmlns:a16="http://schemas.microsoft.com/office/drawing/2014/main" id="{23BA004B-3A43-4351-CF64-AE7BCD269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915" y="892183"/>
            <a:ext cx="1182549" cy="276300"/>
          </a:xfrm>
        </p:spPr>
        <p:txBody>
          <a:bodyPr/>
          <a:lstStyle/>
          <a:p>
            <a:pPr marL="114300" indent="0" algn="l">
              <a:buNone/>
            </a:pPr>
            <a:r>
              <a:rPr lang="fr-FR" err="1">
                <a:solidFill>
                  <a:srgbClr val="81B5A8"/>
                </a:solidFill>
              </a:rPr>
              <a:t>Accuracy</a:t>
            </a:r>
            <a:endParaRPr lang="fr-FR" i="1">
              <a:solidFill>
                <a:srgbClr val="81B5A8"/>
              </a:solidFill>
            </a:endParaRPr>
          </a:p>
        </p:txBody>
      </p:sp>
      <p:grpSp>
        <p:nvGrpSpPr>
          <p:cNvPr id="14" name="Google Shape;1664;p80">
            <a:extLst>
              <a:ext uri="{FF2B5EF4-FFF2-40B4-BE49-F238E27FC236}">
                <a16:creationId xmlns:a16="http://schemas.microsoft.com/office/drawing/2014/main" id="{1F1B82D9-1B85-1F17-FCC5-C08259A712AB}"/>
              </a:ext>
            </a:extLst>
          </p:cNvPr>
          <p:cNvGrpSpPr/>
          <p:nvPr/>
        </p:nvGrpSpPr>
        <p:grpSpPr>
          <a:xfrm>
            <a:off x="2503855" y="901356"/>
            <a:ext cx="281275" cy="257954"/>
            <a:chOff x="5037700" y="2430325"/>
            <a:chExt cx="75950" cy="65850"/>
          </a:xfrm>
          <a:solidFill>
            <a:srgbClr val="81B5A8"/>
          </a:solidFill>
        </p:grpSpPr>
        <p:sp>
          <p:nvSpPr>
            <p:cNvPr id="15" name="Google Shape;1665;p80">
              <a:extLst>
                <a:ext uri="{FF2B5EF4-FFF2-40B4-BE49-F238E27FC236}">
                  <a16:creationId xmlns:a16="http://schemas.microsoft.com/office/drawing/2014/main" id="{4DBB6194-4F2B-2CDB-37B0-A104CB3604EF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66;p80">
              <a:extLst>
                <a:ext uri="{FF2B5EF4-FFF2-40B4-BE49-F238E27FC236}">
                  <a16:creationId xmlns:a16="http://schemas.microsoft.com/office/drawing/2014/main" id="{902CFE48-F0F6-98F2-B465-9DBBD4BE66B4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Sous-titre 2">
            <a:extLst>
              <a:ext uri="{FF2B5EF4-FFF2-40B4-BE49-F238E27FC236}">
                <a16:creationId xmlns:a16="http://schemas.microsoft.com/office/drawing/2014/main" id="{5B2F68AA-F617-684E-28B5-D3AAB9DA20C4}"/>
              </a:ext>
            </a:extLst>
          </p:cNvPr>
          <p:cNvSpPr txBox="1">
            <a:spLocks/>
          </p:cNvSpPr>
          <p:nvPr/>
        </p:nvSpPr>
        <p:spPr>
          <a:xfrm>
            <a:off x="2746613" y="892183"/>
            <a:ext cx="2930667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Char char="●"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Char char="○"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Char char="■"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Char char="●"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Char char="○"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Char char="■"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Char char="●"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Char char="○"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Char char="■"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114300" indent="0">
              <a:buFont typeface="Syne"/>
              <a:buNone/>
            </a:pPr>
            <a:r>
              <a:rPr lang="fr-FR">
                <a:solidFill>
                  <a:srgbClr val="81B5A8"/>
                </a:solidFill>
              </a:rPr>
              <a:t>AUC </a:t>
            </a:r>
            <a:r>
              <a:rPr lang="fr-FR" sz="1400" i="1">
                <a:solidFill>
                  <a:srgbClr val="81B5A8"/>
                </a:solidFill>
              </a:rPr>
              <a:t>(Area Under the ROC-</a:t>
            </a:r>
            <a:r>
              <a:rPr lang="fr-FR" sz="1400" i="1" err="1">
                <a:solidFill>
                  <a:srgbClr val="81B5A8"/>
                </a:solidFill>
              </a:rPr>
              <a:t>curve</a:t>
            </a:r>
            <a:r>
              <a:rPr lang="fr-FR">
                <a:solidFill>
                  <a:srgbClr val="81B5A8"/>
                </a:solidFill>
              </a:rPr>
              <a:t>)</a:t>
            </a:r>
            <a:endParaRPr lang="fr-FR" i="1">
              <a:solidFill>
                <a:srgbClr val="81B5A8"/>
              </a:solidFill>
            </a:endParaRPr>
          </a:p>
        </p:txBody>
      </p:sp>
      <p:grpSp>
        <p:nvGrpSpPr>
          <p:cNvPr id="24" name="Google Shape;1783;p80">
            <a:extLst>
              <a:ext uri="{FF2B5EF4-FFF2-40B4-BE49-F238E27FC236}">
                <a16:creationId xmlns:a16="http://schemas.microsoft.com/office/drawing/2014/main" id="{DFE309EB-7C05-7D73-34A3-E50BBA46CE42}"/>
              </a:ext>
            </a:extLst>
          </p:cNvPr>
          <p:cNvGrpSpPr/>
          <p:nvPr/>
        </p:nvGrpSpPr>
        <p:grpSpPr>
          <a:xfrm rot="5400000" flipV="1">
            <a:off x="-159523" y="2198930"/>
            <a:ext cx="2857510" cy="2318958"/>
            <a:chOff x="4543638" y="3535696"/>
            <a:chExt cx="666177" cy="465121"/>
          </a:xfrm>
        </p:grpSpPr>
        <p:sp>
          <p:nvSpPr>
            <p:cNvPr id="25" name="Google Shape;1784;p80">
              <a:extLst>
                <a:ext uri="{FF2B5EF4-FFF2-40B4-BE49-F238E27FC236}">
                  <a16:creationId xmlns:a16="http://schemas.microsoft.com/office/drawing/2014/main" id="{86C97A76-C41A-6D6F-2DC5-9F101D832A53}"/>
                </a:ext>
              </a:extLst>
            </p:cNvPr>
            <p:cNvSpPr/>
            <p:nvPr/>
          </p:nvSpPr>
          <p:spPr>
            <a:xfrm>
              <a:off x="4543638" y="3880088"/>
              <a:ext cx="666177" cy="120729"/>
            </a:xfrm>
            <a:custGeom>
              <a:avLst/>
              <a:gdLst/>
              <a:ahLst/>
              <a:cxnLst/>
              <a:rect l="l" t="t" r="r" b="b"/>
              <a:pathLst>
                <a:path w="17670" h="4882" extrusionOk="0">
                  <a:moveTo>
                    <a:pt x="356" y="1"/>
                  </a:moveTo>
                  <a:cubicBezTo>
                    <a:pt x="159" y="1"/>
                    <a:pt x="1" y="161"/>
                    <a:pt x="1" y="356"/>
                  </a:cubicBezTo>
                  <a:lnTo>
                    <a:pt x="1" y="4881"/>
                  </a:lnTo>
                  <a:lnTo>
                    <a:pt x="17316" y="4881"/>
                  </a:lnTo>
                  <a:cubicBezTo>
                    <a:pt x="17511" y="4881"/>
                    <a:pt x="17670" y="4723"/>
                    <a:pt x="17670" y="4528"/>
                  </a:cubicBezTo>
                  <a:lnTo>
                    <a:pt x="17670" y="1"/>
                  </a:lnTo>
                  <a:close/>
                </a:path>
              </a:pathLst>
            </a:custGeom>
            <a:noFill/>
            <a:ln w="28575">
              <a:solidFill>
                <a:schemeClr val="bg2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87;p80">
              <a:extLst>
                <a:ext uri="{FF2B5EF4-FFF2-40B4-BE49-F238E27FC236}">
                  <a16:creationId xmlns:a16="http://schemas.microsoft.com/office/drawing/2014/main" id="{9CDA6026-2CE4-3A3A-5F1E-A29AF80DBE6C}"/>
                </a:ext>
              </a:extLst>
            </p:cNvPr>
            <p:cNvSpPr/>
            <p:nvPr/>
          </p:nvSpPr>
          <p:spPr>
            <a:xfrm>
              <a:off x="4793014" y="3535696"/>
              <a:ext cx="167425" cy="344390"/>
            </a:xfrm>
            <a:custGeom>
              <a:avLst/>
              <a:gdLst/>
              <a:ahLst/>
              <a:cxnLst/>
              <a:rect l="l" t="t" r="r" b="b"/>
              <a:pathLst>
                <a:path w="3708" h="3708" extrusionOk="0">
                  <a:moveTo>
                    <a:pt x="3708" y="1855"/>
                  </a:moveTo>
                  <a:cubicBezTo>
                    <a:pt x="3708" y="2878"/>
                    <a:pt x="2878" y="3708"/>
                    <a:pt x="1855" y="3708"/>
                  </a:cubicBezTo>
                  <a:cubicBezTo>
                    <a:pt x="832" y="3708"/>
                    <a:pt x="1" y="2878"/>
                    <a:pt x="1" y="1855"/>
                  </a:cubicBezTo>
                  <a:cubicBezTo>
                    <a:pt x="1" y="830"/>
                    <a:pt x="832" y="1"/>
                    <a:pt x="1855" y="1"/>
                  </a:cubicBezTo>
                  <a:cubicBezTo>
                    <a:pt x="2878" y="1"/>
                    <a:pt x="3708" y="830"/>
                    <a:pt x="3708" y="185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>
              <a:solidFill>
                <a:srgbClr val="1F6A6A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Sous-titre 2">
            <a:extLst>
              <a:ext uri="{FF2B5EF4-FFF2-40B4-BE49-F238E27FC236}">
                <a16:creationId xmlns:a16="http://schemas.microsoft.com/office/drawing/2014/main" id="{B2F6CABB-302F-7660-3E43-518209DDAF7B}"/>
              </a:ext>
            </a:extLst>
          </p:cNvPr>
          <p:cNvSpPr txBox="1">
            <a:spLocks/>
          </p:cNvSpPr>
          <p:nvPr/>
        </p:nvSpPr>
        <p:spPr>
          <a:xfrm>
            <a:off x="244135" y="3220260"/>
            <a:ext cx="1448261" cy="2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Char char="●"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Char char="○"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Char char="■"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Char char="●"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Char char="○"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Char char="■"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Char char="●"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Char char="○"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Char char="■"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114300" indent="0">
              <a:buFont typeface="Syne"/>
              <a:buNone/>
            </a:pPr>
            <a:r>
              <a:rPr lang="fr-FR" sz="1400" i="1" err="1">
                <a:solidFill>
                  <a:schemeClr val="accent6"/>
                </a:solidFill>
              </a:rPr>
              <a:t>Tested</a:t>
            </a:r>
            <a:r>
              <a:rPr lang="fr-FR" sz="1400" i="1">
                <a:solidFill>
                  <a:schemeClr val="accent6"/>
                </a:solidFill>
              </a:rPr>
              <a:t> </a:t>
            </a:r>
            <a:r>
              <a:rPr lang="fr-FR" sz="1400" i="1" err="1">
                <a:solidFill>
                  <a:schemeClr val="accent6"/>
                </a:solidFill>
              </a:rPr>
              <a:t>models</a:t>
            </a:r>
            <a:endParaRPr lang="fr-FR" sz="1400" i="1">
              <a:solidFill>
                <a:schemeClr val="accent6"/>
              </a:solidFill>
            </a:endParaRPr>
          </a:p>
        </p:txBody>
      </p:sp>
      <p:grpSp>
        <p:nvGrpSpPr>
          <p:cNvPr id="33" name="Google Shape;6172;p86">
            <a:extLst>
              <a:ext uri="{FF2B5EF4-FFF2-40B4-BE49-F238E27FC236}">
                <a16:creationId xmlns:a16="http://schemas.microsoft.com/office/drawing/2014/main" id="{2D5A1542-5E65-FDED-F4D4-61030EF09F80}"/>
              </a:ext>
            </a:extLst>
          </p:cNvPr>
          <p:cNvGrpSpPr/>
          <p:nvPr/>
        </p:nvGrpSpPr>
        <p:grpSpPr>
          <a:xfrm>
            <a:off x="8084304" y="2077757"/>
            <a:ext cx="457199" cy="498001"/>
            <a:chOff x="5642475" y="1435075"/>
            <a:chExt cx="481975" cy="481825"/>
          </a:xfrm>
          <a:solidFill>
            <a:schemeClr val="bg1">
              <a:lumMod val="50000"/>
            </a:schemeClr>
          </a:solidFill>
        </p:grpSpPr>
        <p:sp>
          <p:nvSpPr>
            <p:cNvPr id="34" name="Google Shape;6173;p86">
              <a:extLst>
                <a:ext uri="{FF2B5EF4-FFF2-40B4-BE49-F238E27FC236}">
                  <a16:creationId xmlns:a16="http://schemas.microsoft.com/office/drawing/2014/main" id="{026DCA5C-6699-17A7-EDF7-E1A97FBD0815}"/>
                </a:ext>
              </a:extLst>
            </p:cNvPr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6174;p86">
              <a:extLst>
                <a:ext uri="{FF2B5EF4-FFF2-40B4-BE49-F238E27FC236}">
                  <a16:creationId xmlns:a16="http://schemas.microsoft.com/office/drawing/2014/main" id="{95DB0999-7F98-8FA2-EE77-0D79686EC025}"/>
                </a:ext>
              </a:extLst>
            </p:cNvPr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6175;p86">
              <a:extLst>
                <a:ext uri="{FF2B5EF4-FFF2-40B4-BE49-F238E27FC236}">
                  <a16:creationId xmlns:a16="http://schemas.microsoft.com/office/drawing/2014/main" id="{C7FFD770-A371-5B7F-3A5B-FE4A32993EEC}"/>
                </a:ext>
              </a:extLst>
            </p:cNvPr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5BC58B6A-50C0-C8AC-55BA-0B4B435C2DC1}"/>
              </a:ext>
            </a:extLst>
          </p:cNvPr>
          <p:cNvCxnSpPr>
            <a:cxnSpLocks/>
          </p:cNvCxnSpPr>
          <p:nvPr/>
        </p:nvCxnSpPr>
        <p:spPr>
          <a:xfrm>
            <a:off x="1520042" y="2633197"/>
            <a:ext cx="7128000" cy="0"/>
          </a:xfrm>
          <a:prstGeom prst="line">
            <a:avLst/>
          </a:prstGeom>
          <a:ln w="28575">
            <a:solidFill>
              <a:srgbClr val="B9943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95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E4D181-1CE3-3A0E-6315-AF94EFB6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323" y="1456754"/>
            <a:ext cx="6367800" cy="1694100"/>
          </a:xfrm>
        </p:spPr>
        <p:txBody>
          <a:bodyPr/>
          <a:lstStyle/>
          <a:p>
            <a:r>
              <a:rPr lang="fr-FR"/>
              <a:t>Model </a:t>
            </a:r>
            <a:r>
              <a:rPr lang="fr-FR" err="1"/>
              <a:t>enhancement</a:t>
            </a:r>
            <a:endParaRPr lang="fr-FR"/>
          </a:p>
        </p:txBody>
      </p:sp>
      <p:sp>
        <p:nvSpPr>
          <p:cNvPr id="4" name="Google Shape;336;p40">
            <a:extLst>
              <a:ext uri="{FF2B5EF4-FFF2-40B4-BE49-F238E27FC236}">
                <a16:creationId xmlns:a16="http://schemas.microsoft.com/office/drawing/2014/main" id="{EDA54F1A-0F71-0D8E-F80C-7804C926378D}"/>
              </a:ext>
            </a:extLst>
          </p:cNvPr>
          <p:cNvSpPr/>
          <p:nvPr/>
        </p:nvSpPr>
        <p:spPr>
          <a:xfrm>
            <a:off x="8031622" y="157874"/>
            <a:ext cx="856200" cy="856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8200;p90">
            <a:extLst>
              <a:ext uri="{FF2B5EF4-FFF2-40B4-BE49-F238E27FC236}">
                <a16:creationId xmlns:a16="http://schemas.microsoft.com/office/drawing/2014/main" id="{E9B5F756-0AD7-C411-8906-0635BABB1CD0}"/>
              </a:ext>
            </a:extLst>
          </p:cNvPr>
          <p:cNvGrpSpPr/>
          <p:nvPr/>
        </p:nvGrpSpPr>
        <p:grpSpPr>
          <a:xfrm>
            <a:off x="8204775" y="336334"/>
            <a:ext cx="509228" cy="502762"/>
            <a:chOff x="-44512325" y="3176075"/>
            <a:chExt cx="300900" cy="300900"/>
          </a:xfrm>
          <a:solidFill>
            <a:srgbClr val="164A4A"/>
          </a:solidFill>
        </p:grpSpPr>
        <p:sp>
          <p:nvSpPr>
            <p:cNvPr id="8" name="Google Shape;8201;p90">
              <a:extLst>
                <a:ext uri="{FF2B5EF4-FFF2-40B4-BE49-F238E27FC236}">
                  <a16:creationId xmlns:a16="http://schemas.microsoft.com/office/drawing/2014/main" id="{213394FA-FE5F-D997-46CD-7FE31BFE265E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202;p90">
              <a:extLst>
                <a:ext uri="{FF2B5EF4-FFF2-40B4-BE49-F238E27FC236}">
                  <a16:creationId xmlns:a16="http://schemas.microsoft.com/office/drawing/2014/main" id="{B5661FF8-4F44-D49F-34C2-A413AFB3AF50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03;p90">
              <a:extLst>
                <a:ext uri="{FF2B5EF4-FFF2-40B4-BE49-F238E27FC236}">
                  <a16:creationId xmlns:a16="http://schemas.microsoft.com/office/drawing/2014/main" id="{33764582-6200-8F12-F0D6-16EE7F95A320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1631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39888189-E228-ABB6-D728-35B092474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3674" y="1478345"/>
            <a:ext cx="1761009" cy="336892"/>
          </a:xfrm>
        </p:spPr>
        <p:txBody>
          <a:bodyPr/>
          <a:lstStyle/>
          <a:p>
            <a:pPr marL="114300" indent="0">
              <a:buNone/>
            </a:pPr>
            <a:r>
              <a:rPr lang="fr-FR" i="1">
                <a:solidFill>
                  <a:srgbClr val="81B5A8"/>
                </a:solidFill>
              </a:rPr>
              <a:t>« </a:t>
            </a:r>
            <a:r>
              <a:rPr lang="fr-FR" i="1" err="1">
                <a:solidFill>
                  <a:srgbClr val="81B5A8"/>
                </a:solidFill>
              </a:rPr>
              <a:t>weak</a:t>
            </a:r>
            <a:r>
              <a:rPr lang="fr-FR" i="1">
                <a:solidFill>
                  <a:srgbClr val="81B5A8"/>
                </a:solidFill>
              </a:rPr>
              <a:t> </a:t>
            </a:r>
            <a:r>
              <a:rPr lang="fr-FR" i="1" err="1">
                <a:solidFill>
                  <a:srgbClr val="81B5A8"/>
                </a:solidFill>
              </a:rPr>
              <a:t>learners</a:t>
            </a:r>
            <a:r>
              <a:rPr lang="fr-FR" i="1">
                <a:solidFill>
                  <a:srgbClr val="81B5A8"/>
                </a:solidFill>
              </a:rPr>
              <a:t> »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186B929-DEC1-1453-D838-D4DE2902A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31" y="165728"/>
            <a:ext cx="3495679" cy="453900"/>
          </a:xfrm>
        </p:spPr>
        <p:txBody>
          <a:bodyPr/>
          <a:lstStyle/>
          <a:p>
            <a:r>
              <a:rPr lang="fr-FR"/>
              <a:t>Ensemble </a:t>
            </a:r>
            <a:r>
              <a:rPr lang="fr-FR" err="1"/>
              <a:t>learning</a:t>
            </a:r>
            <a:endParaRPr lang="fr-FR"/>
          </a:p>
        </p:txBody>
      </p:sp>
      <p:sp>
        <p:nvSpPr>
          <p:cNvPr id="12" name="Sous-titre 1">
            <a:extLst>
              <a:ext uri="{FF2B5EF4-FFF2-40B4-BE49-F238E27FC236}">
                <a16:creationId xmlns:a16="http://schemas.microsoft.com/office/drawing/2014/main" id="{2E1D3CC2-871C-C988-3346-55D2E87FC366}"/>
              </a:ext>
            </a:extLst>
          </p:cNvPr>
          <p:cNvSpPr txBox="1">
            <a:spLocks/>
          </p:cNvSpPr>
          <p:nvPr/>
        </p:nvSpPr>
        <p:spPr>
          <a:xfrm>
            <a:off x="5567912" y="3943088"/>
            <a:ext cx="1350395" cy="336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Char char="●"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Char char="○"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Char char="■"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Char char="●"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Char char="○"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Char char="■"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Char char="●"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Char char="○"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yne"/>
              <a:buChar char="■"/>
              <a:defRPr sz="1600" b="0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114300" indent="0">
              <a:buFont typeface="Syne"/>
              <a:buNone/>
            </a:pPr>
            <a:r>
              <a:rPr lang="fr-FR" i="1" err="1">
                <a:solidFill>
                  <a:srgbClr val="81B5A8"/>
                </a:solidFill>
              </a:rPr>
              <a:t>predictions</a:t>
            </a:r>
            <a:endParaRPr lang="fr-FR" i="1">
              <a:solidFill>
                <a:srgbClr val="81B5A8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FE79DFC-B808-EC42-83A3-8B260568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22" y="714878"/>
            <a:ext cx="4313626" cy="4261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1ECE8F55-D5D3-34FC-7C84-4F921FDD6E83}"/>
              </a:ext>
            </a:extLst>
          </p:cNvPr>
          <p:cNvSpPr/>
          <p:nvPr/>
        </p:nvSpPr>
        <p:spPr>
          <a:xfrm>
            <a:off x="4736522" y="755506"/>
            <a:ext cx="684068" cy="171449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ccolade fermante 4">
            <a:extLst>
              <a:ext uri="{FF2B5EF4-FFF2-40B4-BE49-F238E27FC236}">
                <a16:creationId xmlns:a16="http://schemas.microsoft.com/office/drawing/2014/main" id="{F62122AB-E8C1-75B7-70FC-F17BDAFCCCCF}"/>
              </a:ext>
            </a:extLst>
          </p:cNvPr>
          <p:cNvSpPr/>
          <p:nvPr/>
        </p:nvSpPr>
        <p:spPr>
          <a:xfrm>
            <a:off x="4805794" y="3257982"/>
            <a:ext cx="684068" cy="171449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1648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>
            <a:extLst>
              <a:ext uri="{FF2B5EF4-FFF2-40B4-BE49-F238E27FC236}">
                <a16:creationId xmlns:a16="http://schemas.microsoft.com/office/drawing/2014/main" id="{479D1711-9D6B-6431-2D58-363AD8850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34" y="377426"/>
            <a:ext cx="3264300" cy="407100"/>
          </a:xfrm>
        </p:spPr>
        <p:txBody>
          <a:bodyPr/>
          <a:lstStyle/>
          <a:p>
            <a:pPr algn="l"/>
            <a:r>
              <a:rPr lang="fr-FR" sz="3200">
                <a:latin typeface="Commissioner ExtraBold"/>
              </a:rPr>
              <a:t>Bagging</a:t>
            </a:r>
          </a:p>
        </p:txBody>
      </p:sp>
      <p:pic>
        <p:nvPicPr>
          <p:cNvPr id="27" name="Image 26" descr="Une image contenant Site web&#10;&#10;Description générée automatiquement">
            <a:extLst>
              <a:ext uri="{FF2B5EF4-FFF2-40B4-BE49-F238E27FC236}">
                <a16:creationId xmlns:a16="http://schemas.microsoft.com/office/drawing/2014/main" id="{A9AB8E1E-AD29-BF78-DC4C-C0392AAD9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29" y="2336927"/>
            <a:ext cx="6320470" cy="2729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9" name="Google Shape;1035;p70">
            <a:extLst>
              <a:ext uri="{FF2B5EF4-FFF2-40B4-BE49-F238E27FC236}">
                <a16:creationId xmlns:a16="http://schemas.microsoft.com/office/drawing/2014/main" id="{B1CB20D5-0473-2681-A70E-54BC82D6A1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7973295"/>
              </p:ext>
            </p:extLst>
          </p:nvPr>
        </p:nvGraphicFramePr>
        <p:xfrm>
          <a:off x="5482966" y="1015928"/>
          <a:ext cx="3369451" cy="889196"/>
        </p:xfrm>
        <a:graphic>
          <a:graphicData uri="http://schemas.openxmlformats.org/drawingml/2006/table">
            <a:tbl>
              <a:tblPr>
                <a:noFill/>
                <a:tableStyleId>{E5F32839-4B3D-4785-974D-3D698404D809}</a:tableStyleId>
              </a:tblPr>
              <a:tblGrid>
                <a:gridCol w="1518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5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15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>
                          <a:solidFill>
                            <a:schemeClr val="lt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W</a:t>
                      </a:r>
                      <a:r>
                        <a:rPr lang="en" sz="1000" b="1">
                          <a:solidFill>
                            <a:schemeClr val="lt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eak learner</a:t>
                      </a:r>
                      <a:endParaRPr sz="1000" b="1">
                        <a:solidFill>
                          <a:schemeClr val="lt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Accuracy</a:t>
                      </a:r>
                      <a:endParaRPr sz="1000" b="1">
                        <a:solidFill>
                          <a:schemeClr val="lt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>
                          <a:solidFill>
                            <a:schemeClr val="lt1"/>
                          </a:solidFill>
                          <a:latin typeface="Syne"/>
                          <a:ea typeface="Syne"/>
                          <a:cs typeface="Syne"/>
                        </a:rPr>
                        <a:t>AUC</a:t>
                      </a:r>
                      <a:endParaRPr sz="1000" b="1">
                        <a:solidFill>
                          <a:schemeClr val="lt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err="1">
                          <a:solidFill>
                            <a:schemeClr val="dk2"/>
                          </a:solidFill>
                          <a:latin typeface="Syne SemiBold"/>
                          <a:ea typeface="Syne SemiBold"/>
                          <a:cs typeface="Syne SemiBold"/>
                          <a:sym typeface="Syne SemiBold"/>
                        </a:rPr>
                        <a:t>Decision</a:t>
                      </a:r>
                      <a:r>
                        <a:rPr lang="fr-FR" sz="1000">
                          <a:solidFill>
                            <a:schemeClr val="dk2"/>
                          </a:solidFill>
                          <a:latin typeface="Syne SemiBold"/>
                          <a:ea typeface="Syne SemiBold"/>
                          <a:cs typeface="Syne SemiBold"/>
                          <a:sym typeface="Syne SemiBold"/>
                        </a:rPr>
                        <a:t> </a:t>
                      </a:r>
                      <a:r>
                        <a:rPr lang="fr-FR" sz="1000" err="1">
                          <a:solidFill>
                            <a:schemeClr val="dk2"/>
                          </a:solidFill>
                          <a:latin typeface="Syne SemiBold"/>
                          <a:ea typeface="Syne SemiBold"/>
                          <a:cs typeface="Syne SemiBold"/>
                          <a:sym typeface="Syne SemiBold"/>
                        </a:rPr>
                        <a:t>Tree</a:t>
                      </a:r>
                      <a:r>
                        <a:rPr lang="fr-FR" sz="1000">
                          <a:solidFill>
                            <a:schemeClr val="dk2"/>
                          </a:solidFill>
                          <a:latin typeface="Syne SemiBold"/>
                          <a:ea typeface="Syne SemiBold"/>
                          <a:cs typeface="Syne SemiBold"/>
                          <a:sym typeface="Syne SemiBold"/>
                        </a:rPr>
                        <a:t> Classifier</a:t>
                      </a:r>
                      <a:endParaRPr sz="1000">
                        <a:solidFill>
                          <a:schemeClr val="dk2"/>
                        </a:solidFill>
                        <a:latin typeface="Syne SemiBold"/>
                        <a:ea typeface="Syne SemiBold"/>
                        <a:cs typeface="Syne SemiBold"/>
                        <a:sym typeface="Syne Semi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0.8438</a:t>
                      </a:r>
                      <a:endParaRPr sz="100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0.9160</a:t>
                      </a:r>
                      <a:endParaRPr sz="100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ZoneTexte 31">
            <a:extLst>
              <a:ext uri="{FF2B5EF4-FFF2-40B4-BE49-F238E27FC236}">
                <a16:creationId xmlns:a16="http://schemas.microsoft.com/office/drawing/2014/main" id="{A3F7D594-267B-6B23-E590-234968F07DE1}"/>
              </a:ext>
            </a:extLst>
          </p:cNvPr>
          <p:cNvSpPr txBox="1"/>
          <p:nvPr/>
        </p:nvSpPr>
        <p:spPr>
          <a:xfrm>
            <a:off x="107156" y="1012031"/>
            <a:ext cx="345281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fr-FR" sz="1600" err="1">
                <a:latin typeface="Syne"/>
              </a:rPr>
              <a:t>Homogeneous</a:t>
            </a:r>
            <a:r>
              <a:rPr lang="fr-FR" sz="1600">
                <a:latin typeface="Syne"/>
              </a:rPr>
              <a:t> </a:t>
            </a:r>
            <a:r>
              <a:rPr lang="fr-FR" sz="1600" err="1">
                <a:latin typeface="Syne"/>
              </a:rPr>
              <a:t>weak</a:t>
            </a:r>
            <a:r>
              <a:rPr lang="fr-FR" sz="1600">
                <a:latin typeface="Syne"/>
              </a:rPr>
              <a:t> </a:t>
            </a:r>
            <a:r>
              <a:rPr lang="fr-FR" sz="1600" err="1">
                <a:latin typeface="Syne"/>
              </a:rPr>
              <a:t>learners</a:t>
            </a:r>
            <a:r>
              <a:rPr lang="fr-FR" sz="1600">
                <a:latin typeface="Syne"/>
              </a:rPr>
              <a:t> </a:t>
            </a:r>
          </a:p>
          <a:p>
            <a:pPr marL="285750" indent="-285750">
              <a:buFont typeface="Courier New"/>
              <a:buChar char="o"/>
            </a:pPr>
            <a:endParaRPr lang="fr-FR" sz="1600">
              <a:latin typeface="Syne"/>
            </a:endParaRPr>
          </a:p>
          <a:p>
            <a:pPr marL="285750" indent="-285750">
              <a:buFont typeface="Courier New"/>
              <a:buChar char="o"/>
            </a:pPr>
            <a:r>
              <a:rPr lang="fr-FR" sz="1600">
                <a:latin typeface="Syne"/>
              </a:rPr>
              <a:t>Independent </a:t>
            </a:r>
            <a:r>
              <a:rPr lang="fr-FR" sz="1600" err="1">
                <a:latin typeface="Syne"/>
              </a:rPr>
              <a:t>parallel</a:t>
            </a:r>
            <a:r>
              <a:rPr lang="fr-FR" sz="1600">
                <a:latin typeface="Syne"/>
              </a:rPr>
              <a:t> </a:t>
            </a:r>
            <a:r>
              <a:rPr lang="fr-FR" sz="1600" err="1">
                <a:latin typeface="Syne"/>
              </a:rPr>
              <a:t>learning</a:t>
            </a:r>
            <a:r>
              <a:rPr lang="fr-FR" sz="1600">
                <a:latin typeface="Syne"/>
              </a:rPr>
              <a:t> </a:t>
            </a:r>
          </a:p>
          <a:p>
            <a:pPr marL="285750" indent="-285750">
              <a:buFont typeface="Courier New"/>
              <a:buChar char="o"/>
            </a:pPr>
            <a:endParaRPr lang="fr-FR" sz="1600">
              <a:latin typeface="Syne"/>
            </a:endParaRPr>
          </a:p>
          <a:p>
            <a:pPr marL="285750" indent="-285750">
              <a:buFont typeface="Courier New"/>
              <a:buChar char="o"/>
            </a:pPr>
            <a:r>
              <a:rPr lang="fr-FR" sz="1600" err="1">
                <a:latin typeface="Syne"/>
              </a:rPr>
              <a:t>Deterministic</a:t>
            </a:r>
            <a:r>
              <a:rPr lang="fr-FR" sz="1600">
                <a:latin typeface="Syne"/>
              </a:rPr>
              <a:t> </a:t>
            </a:r>
            <a:r>
              <a:rPr lang="fr-FR" sz="1600" err="1">
                <a:latin typeface="Syne"/>
              </a:rPr>
              <a:t>average</a:t>
            </a:r>
            <a:r>
              <a:rPr lang="fr-FR" sz="1600">
                <a:latin typeface="Syne"/>
              </a:rPr>
              <a:t> </a:t>
            </a:r>
            <a:r>
              <a:rPr lang="fr-FR" sz="1600" err="1">
                <a:latin typeface="Syne"/>
              </a:rPr>
              <a:t>prediction</a:t>
            </a:r>
            <a:r>
              <a:rPr lang="fr-FR" sz="1600">
                <a:latin typeface="Syne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1729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3EE641E5-7956-2689-4403-5DA386F51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9916" y="305988"/>
            <a:ext cx="3264300" cy="407100"/>
          </a:xfrm>
        </p:spPr>
        <p:txBody>
          <a:bodyPr/>
          <a:lstStyle/>
          <a:p>
            <a:r>
              <a:rPr lang="fr-FR" sz="3200" err="1">
                <a:latin typeface="Commissioner ExtraBold"/>
              </a:rPr>
              <a:t>Boosting</a:t>
            </a:r>
            <a:endParaRPr lang="fr-FR" sz="3200">
              <a:latin typeface="Commissioner ExtraBold"/>
            </a:endParaRPr>
          </a:p>
        </p:txBody>
      </p:sp>
      <p:pic>
        <p:nvPicPr>
          <p:cNvPr id="10" name="Image 9" descr="Une image contenant Site web&#10;&#10;Description générée automatiquement">
            <a:extLst>
              <a:ext uri="{FF2B5EF4-FFF2-40B4-BE49-F238E27FC236}">
                <a16:creationId xmlns:a16="http://schemas.microsoft.com/office/drawing/2014/main" id="{521F5954-C074-CBC9-5377-E5C4EAB89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328" y="2099556"/>
            <a:ext cx="4702628" cy="2918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2" name="Google Shape;1035;p70">
            <a:extLst>
              <a:ext uri="{FF2B5EF4-FFF2-40B4-BE49-F238E27FC236}">
                <a16:creationId xmlns:a16="http://schemas.microsoft.com/office/drawing/2014/main" id="{3B2FC788-47E5-41F9-D1BD-B89489F350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1459872"/>
              </p:ext>
            </p:extLst>
          </p:nvPr>
        </p:nvGraphicFramePr>
        <p:xfrm>
          <a:off x="5491539" y="904068"/>
          <a:ext cx="3369454" cy="889196"/>
        </p:xfrm>
        <a:graphic>
          <a:graphicData uri="http://schemas.openxmlformats.org/drawingml/2006/table">
            <a:tbl>
              <a:tblPr>
                <a:noFill/>
                <a:tableStyleId>{E5F32839-4B3D-4785-974D-3D698404D809}</a:tableStyleId>
              </a:tblPr>
              <a:tblGrid>
                <a:gridCol w="1518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9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15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15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>
                          <a:solidFill>
                            <a:schemeClr val="lt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W</a:t>
                      </a:r>
                      <a:r>
                        <a:rPr lang="en" sz="1000" b="1">
                          <a:solidFill>
                            <a:schemeClr val="lt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eak learner</a:t>
                      </a:r>
                      <a:endParaRPr sz="1000" b="1">
                        <a:solidFill>
                          <a:schemeClr val="lt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Accuracy</a:t>
                      </a:r>
                      <a:endParaRPr sz="1000" b="1">
                        <a:solidFill>
                          <a:schemeClr val="lt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>
                          <a:solidFill>
                            <a:schemeClr val="lt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AUC</a:t>
                      </a:r>
                      <a:endParaRPr sz="1000" b="1">
                        <a:solidFill>
                          <a:schemeClr val="lt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err="1">
                          <a:solidFill>
                            <a:schemeClr val="dk2"/>
                          </a:solidFill>
                          <a:latin typeface="Syne SemiBold"/>
                          <a:ea typeface="Syne SemiBold"/>
                          <a:cs typeface="Syne SemiBold"/>
                          <a:sym typeface="Syne SemiBold"/>
                        </a:rPr>
                        <a:t>Decision</a:t>
                      </a:r>
                      <a:r>
                        <a:rPr lang="fr-FR" sz="1000">
                          <a:solidFill>
                            <a:schemeClr val="dk2"/>
                          </a:solidFill>
                          <a:latin typeface="Syne SemiBold"/>
                          <a:ea typeface="Syne SemiBold"/>
                          <a:cs typeface="Syne SemiBold"/>
                          <a:sym typeface="Syne SemiBold"/>
                        </a:rPr>
                        <a:t> </a:t>
                      </a:r>
                      <a:r>
                        <a:rPr lang="fr-FR" sz="1000" err="1">
                          <a:solidFill>
                            <a:schemeClr val="dk2"/>
                          </a:solidFill>
                          <a:latin typeface="Syne SemiBold"/>
                          <a:ea typeface="Syne SemiBold"/>
                          <a:cs typeface="Syne SemiBold"/>
                          <a:sym typeface="Syne SemiBold"/>
                        </a:rPr>
                        <a:t>Tree</a:t>
                      </a:r>
                      <a:r>
                        <a:rPr lang="fr-FR" sz="1000">
                          <a:solidFill>
                            <a:schemeClr val="dk2"/>
                          </a:solidFill>
                          <a:latin typeface="Syne SemiBold"/>
                          <a:ea typeface="Syne SemiBold"/>
                          <a:cs typeface="Syne SemiBold"/>
                          <a:sym typeface="Syne SemiBold"/>
                        </a:rPr>
                        <a:t> Classifier</a:t>
                      </a:r>
                      <a:endParaRPr sz="1000">
                        <a:solidFill>
                          <a:schemeClr val="dk2"/>
                        </a:solidFill>
                        <a:latin typeface="Syne SemiBold"/>
                        <a:ea typeface="Syne SemiBold"/>
                        <a:cs typeface="Syne SemiBold"/>
                        <a:sym typeface="Syne Semi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0.8082</a:t>
                      </a:r>
                      <a:endParaRPr sz="100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0.8081</a:t>
                      </a:r>
                      <a:endParaRPr sz="100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ZoneTexte 12">
            <a:extLst>
              <a:ext uri="{FF2B5EF4-FFF2-40B4-BE49-F238E27FC236}">
                <a16:creationId xmlns:a16="http://schemas.microsoft.com/office/drawing/2014/main" id="{D903CE81-CC4A-AE95-58CA-2F865660FBCB}"/>
              </a:ext>
            </a:extLst>
          </p:cNvPr>
          <p:cNvSpPr txBox="1"/>
          <p:nvPr/>
        </p:nvSpPr>
        <p:spPr>
          <a:xfrm>
            <a:off x="127000" y="904875"/>
            <a:ext cx="370085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fr-FR" sz="1600" err="1">
                <a:latin typeface="Syne"/>
              </a:rPr>
              <a:t>Homogeneous</a:t>
            </a:r>
            <a:r>
              <a:rPr lang="fr-FR" sz="1600">
                <a:latin typeface="Syne"/>
              </a:rPr>
              <a:t> </a:t>
            </a:r>
            <a:r>
              <a:rPr lang="fr-FR" sz="1600" err="1">
                <a:latin typeface="Syne"/>
              </a:rPr>
              <a:t>weak</a:t>
            </a:r>
            <a:r>
              <a:rPr lang="fr-FR" sz="1600">
                <a:latin typeface="Syne"/>
              </a:rPr>
              <a:t> </a:t>
            </a:r>
            <a:r>
              <a:rPr lang="fr-FR" sz="1600" err="1">
                <a:latin typeface="Syne"/>
              </a:rPr>
              <a:t>learners</a:t>
            </a:r>
            <a:r>
              <a:rPr lang="fr-FR" sz="1600">
                <a:latin typeface="Syne"/>
              </a:rPr>
              <a:t> </a:t>
            </a:r>
          </a:p>
          <a:p>
            <a:pPr marL="285750" indent="-285750">
              <a:buFont typeface="Courier New"/>
              <a:buChar char="o"/>
            </a:pPr>
            <a:endParaRPr lang="fr-FR" sz="1600">
              <a:latin typeface="Syne"/>
            </a:endParaRPr>
          </a:p>
          <a:p>
            <a:pPr marL="285750" indent="-285750">
              <a:buFont typeface="Courier New"/>
              <a:buChar char="o"/>
            </a:pPr>
            <a:r>
              <a:rPr lang="fr-FR" sz="1600" err="1">
                <a:latin typeface="Syne"/>
              </a:rPr>
              <a:t>Dependent</a:t>
            </a:r>
            <a:r>
              <a:rPr lang="fr-FR" sz="1600">
                <a:latin typeface="Syne"/>
              </a:rPr>
              <a:t> </a:t>
            </a:r>
            <a:r>
              <a:rPr lang="fr-FR" sz="1600" err="1">
                <a:latin typeface="Syne"/>
              </a:rPr>
              <a:t>sequentially</a:t>
            </a:r>
            <a:r>
              <a:rPr lang="fr-FR" sz="1600">
                <a:latin typeface="Syne"/>
              </a:rPr>
              <a:t> </a:t>
            </a:r>
            <a:r>
              <a:rPr lang="fr-FR" sz="1600" err="1">
                <a:latin typeface="Syne"/>
              </a:rPr>
              <a:t>learning</a:t>
            </a:r>
            <a:r>
              <a:rPr lang="fr-FR" sz="1600">
                <a:latin typeface="Syne"/>
              </a:rPr>
              <a:t> </a:t>
            </a:r>
          </a:p>
          <a:p>
            <a:pPr marL="285750" indent="-285750">
              <a:buFont typeface="Courier New"/>
              <a:buChar char="o"/>
            </a:pPr>
            <a:endParaRPr lang="fr-FR" sz="1600">
              <a:latin typeface="Syne"/>
            </a:endParaRPr>
          </a:p>
          <a:p>
            <a:pPr marL="285750" indent="-285750">
              <a:buFont typeface="Courier New"/>
              <a:buChar char="o"/>
            </a:pPr>
            <a:r>
              <a:rPr lang="fr-FR" sz="1600" err="1">
                <a:latin typeface="Syne"/>
              </a:rPr>
              <a:t>Deterministic</a:t>
            </a:r>
            <a:r>
              <a:rPr lang="fr-FR" sz="1600">
                <a:latin typeface="Syne"/>
              </a:rPr>
              <a:t> </a:t>
            </a:r>
            <a:r>
              <a:rPr lang="fr-FR" sz="1600" err="1">
                <a:latin typeface="Syne"/>
              </a:rPr>
              <a:t>average</a:t>
            </a:r>
            <a:r>
              <a:rPr lang="fr-FR" sz="1600">
                <a:latin typeface="Syne"/>
              </a:rPr>
              <a:t> </a:t>
            </a:r>
            <a:r>
              <a:rPr lang="fr-FR" sz="1600" err="1">
                <a:latin typeface="Syne"/>
              </a:rPr>
              <a:t>prediction</a:t>
            </a:r>
            <a:r>
              <a:rPr lang="fr-FR" sz="1600">
                <a:latin typeface="Syne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91659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1DEF16B6-573F-5971-E442-D0CB37627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09" y="329801"/>
            <a:ext cx="3264300" cy="407100"/>
          </a:xfrm>
        </p:spPr>
        <p:txBody>
          <a:bodyPr/>
          <a:lstStyle/>
          <a:p>
            <a:pPr algn="l"/>
            <a:r>
              <a:rPr lang="fr-FR" sz="3200" err="1">
                <a:latin typeface="Commissioner ExtraBold"/>
              </a:rPr>
              <a:t>Stacking</a:t>
            </a:r>
            <a:endParaRPr lang="fr-FR" sz="3200">
              <a:latin typeface="Commissioner ExtraBold"/>
            </a:endParaRPr>
          </a:p>
        </p:txBody>
      </p:sp>
      <p:graphicFrame>
        <p:nvGraphicFramePr>
          <p:cNvPr id="11" name="Google Shape;1035;p70">
            <a:extLst>
              <a:ext uri="{FF2B5EF4-FFF2-40B4-BE49-F238E27FC236}">
                <a16:creationId xmlns:a16="http://schemas.microsoft.com/office/drawing/2014/main" id="{DB956128-9B27-E9B0-C59D-274D79C819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9497559"/>
              </p:ext>
            </p:extLst>
          </p:nvPr>
        </p:nvGraphicFramePr>
        <p:xfrm>
          <a:off x="4970146" y="331022"/>
          <a:ext cx="3603827" cy="2199746"/>
        </p:xfrm>
        <a:graphic>
          <a:graphicData uri="http://schemas.openxmlformats.org/drawingml/2006/table">
            <a:tbl>
              <a:tblPr>
                <a:noFill/>
                <a:tableStyleId>{E5F32839-4B3D-4785-974D-3D698404D809}</a:tableStyleId>
              </a:tblPr>
              <a:tblGrid>
                <a:gridCol w="1624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8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14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15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Meta-Model</a:t>
                      </a:r>
                      <a:endParaRPr sz="1000" b="1">
                        <a:solidFill>
                          <a:schemeClr val="lt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Accuracy</a:t>
                      </a:r>
                      <a:endParaRPr sz="1000" b="1">
                        <a:solidFill>
                          <a:schemeClr val="lt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>
                          <a:solidFill>
                            <a:schemeClr val="lt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AUC</a:t>
                      </a:r>
                      <a:endParaRPr sz="1000" b="1">
                        <a:solidFill>
                          <a:schemeClr val="lt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err="1">
                          <a:solidFill>
                            <a:schemeClr val="dk2"/>
                          </a:solidFill>
                          <a:latin typeface="Syne SemiBold"/>
                          <a:ea typeface="Syne SemiBold"/>
                          <a:cs typeface="Syne SemiBold"/>
                          <a:sym typeface="Syne SemiBold"/>
                        </a:rPr>
                        <a:t>Logistic</a:t>
                      </a:r>
                      <a:r>
                        <a:rPr lang="fr-FR" sz="1000">
                          <a:solidFill>
                            <a:schemeClr val="dk2"/>
                          </a:solidFill>
                          <a:latin typeface="Syne SemiBold"/>
                          <a:ea typeface="Syne SemiBold"/>
                          <a:cs typeface="Syne SemiBold"/>
                          <a:sym typeface="Syne SemiBold"/>
                        </a:rPr>
                        <a:t> </a:t>
                      </a:r>
                      <a:r>
                        <a:rPr lang="fr-FR" sz="1000" err="1">
                          <a:solidFill>
                            <a:schemeClr val="dk2"/>
                          </a:solidFill>
                          <a:latin typeface="Syne SemiBold"/>
                          <a:ea typeface="Syne SemiBold"/>
                          <a:cs typeface="Syne SemiBold"/>
                          <a:sym typeface="Syne SemiBold"/>
                        </a:rPr>
                        <a:t>Regression</a:t>
                      </a:r>
                      <a:endParaRPr sz="1000">
                        <a:solidFill>
                          <a:schemeClr val="dk2"/>
                        </a:solidFill>
                        <a:latin typeface="Syne SemiBold"/>
                        <a:ea typeface="Syne SemiBold"/>
                        <a:cs typeface="Syne SemiBold"/>
                        <a:sym typeface="Syne Semi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0.8685</a:t>
                      </a:r>
                      <a:endParaRPr sz="100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0.9273</a:t>
                      </a:r>
                      <a:endParaRPr sz="100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2"/>
                          </a:solidFill>
                          <a:latin typeface="Syne SemiBold"/>
                          <a:ea typeface="Syne SemiBold"/>
                          <a:cs typeface="Syne SemiBold"/>
                          <a:sym typeface="Syne SemiBold"/>
                        </a:rPr>
                        <a:t>Extreme Gradient Bosstring Classifier</a:t>
                      </a:r>
                      <a:endParaRPr sz="1000">
                        <a:solidFill>
                          <a:schemeClr val="dk2"/>
                        </a:solidFill>
                        <a:latin typeface="Syne SemiBold"/>
                        <a:ea typeface="Syne SemiBold"/>
                        <a:cs typeface="Syne SemiBold"/>
                        <a:sym typeface="Syne Semi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0.8630</a:t>
                      </a:r>
                      <a:endParaRPr sz="100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0.8848</a:t>
                      </a:r>
                      <a:endParaRPr sz="100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err="1">
                          <a:solidFill>
                            <a:schemeClr val="dk2"/>
                          </a:solidFill>
                          <a:latin typeface="Syne SemiBold"/>
                          <a:ea typeface="Syne SemiBold"/>
                          <a:cs typeface="Syne SemiBold"/>
                          <a:sym typeface="Syne SemiBold"/>
                        </a:rPr>
                        <a:t>Random</a:t>
                      </a:r>
                      <a:r>
                        <a:rPr lang="fr-FR" sz="1000">
                          <a:solidFill>
                            <a:schemeClr val="dk2"/>
                          </a:solidFill>
                          <a:latin typeface="Syne SemiBold"/>
                          <a:ea typeface="Syne SemiBold"/>
                          <a:cs typeface="Syne SemiBold"/>
                          <a:sym typeface="Syne SemiBold"/>
                        </a:rPr>
                        <a:t> Forest Classifier</a:t>
                      </a:r>
                      <a:endParaRPr sz="1000">
                        <a:solidFill>
                          <a:schemeClr val="dk2"/>
                        </a:solidFill>
                        <a:latin typeface="Syne SemiBold"/>
                        <a:ea typeface="Syne SemiBold"/>
                        <a:cs typeface="Syne SemiBold"/>
                        <a:sym typeface="Syne Semi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0.8740</a:t>
                      </a:r>
                      <a:endParaRPr sz="100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 0.9132 </a:t>
                      </a:r>
                      <a:endParaRPr sz="100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>
                          <a:solidFill>
                            <a:schemeClr val="dk2"/>
                          </a:solidFill>
                          <a:latin typeface="Syne SemiBold"/>
                          <a:ea typeface="Syne SemiBold"/>
                          <a:cs typeface="Syne SemiBold"/>
                          <a:sym typeface="Syne SemiBold"/>
                        </a:rPr>
                        <a:t>Light Gradient </a:t>
                      </a:r>
                      <a:r>
                        <a:rPr lang="fr-FR" sz="1000" err="1">
                          <a:solidFill>
                            <a:schemeClr val="dk2"/>
                          </a:solidFill>
                          <a:latin typeface="Syne SemiBold"/>
                          <a:ea typeface="Syne SemiBold"/>
                          <a:cs typeface="Syne SemiBold"/>
                          <a:sym typeface="Syne SemiBold"/>
                        </a:rPr>
                        <a:t>Boosting</a:t>
                      </a:r>
                      <a:r>
                        <a:rPr lang="fr-FR" sz="1000">
                          <a:solidFill>
                            <a:schemeClr val="dk2"/>
                          </a:solidFill>
                          <a:latin typeface="Syne SemiBold"/>
                          <a:ea typeface="Syne SemiBold"/>
                          <a:cs typeface="Syne SemiBold"/>
                          <a:sym typeface="Syne SemiBold"/>
                        </a:rPr>
                        <a:t> Machine</a:t>
                      </a:r>
                      <a:endParaRPr sz="1000">
                        <a:solidFill>
                          <a:schemeClr val="dk2"/>
                        </a:solidFill>
                        <a:latin typeface="Syne SemiBold"/>
                        <a:ea typeface="Syne SemiBold"/>
                        <a:cs typeface="Syne SemiBold"/>
                        <a:sym typeface="Syne SemiBol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fr-FR" sz="100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0.8630</a:t>
                      </a:r>
                      <a:endParaRPr sz="100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>
                          <a:solidFill>
                            <a:schemeClr val="dk1"/>
                          </a:solidFill>
                          <a:latin typeface="Syne"/>
                          <a:ea typeface="Syne"/>
                          <a:cs typeface="Syne"/>
                          <a:sym typeface="Syne"/>
                        </a:rPr>
                        <a:t>0.8965</a:t>
                      </a:r>
                      <a:endParaRPr sz="1000">
                        <a:solidFill>
                          <a:schemeClr val="dk1"/>
                        </a:solidFill>
                        <a:latin typeface="Syne"/>
                        <a:ea typeface="Syne"/>
                        <a:cs typeface="Syne"/>
                        <a:sym typeface="Syne"/>
                      </a:endParaRPr>
                    </a:p>
                  </a:txBody>
                  <a:tcPr marL="91425" marR="91425" marT="91425" marB="91425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" name="Image 16" descr="Une image contenant Site web&#10;&#10;Description générée automatiquement">
            <a:extLst>
              <a:ext uri="{FF2B5EF4-FFF2-40B4-BE49-F238E27FC236}">
                <a16:creationId xmlns:a16="http://schemas.microsoft.com/office/drawing/2014/main" id="{6F2E6E5C-580D-2D28-D2AB-15FC6E5E6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76" y="2059170"/>
            <a:ext cx="6616664" cy="298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2341C4E-C03E-DD13-BFA9-98D16673C3B7}"/>
              </a:ext>
            </a:extLst>
          </p:cNvPr>
          <p:cNvSpPr txBox="1"/>
          <p:nvPr/>
        </p:nvSpPr>
        <p:spPr>
          <a:xfrm>
            <a:off x="287734" y="833437"/>
            <a:ext cx="342304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fr-FR" sz="1600" err="1">
                <a:latin typeface="Syne"/>
              </a:rPr>
              <a:t>Heterogeneous</a:t>
            </a:r>
            <a:r>
              <a:rPr lang="fr-FR" sz="1600">
                <a:latin typeface="Syne"/>
              </a:rPr>
              <a:t> </a:t>
            </a:r>
            <a:r>
              <a:rPr lang="fr-FR" sz="1600" err="1">
                <a:latin typeface="Syne"/>
              </a:rPr>
              <a:t>weak</a:t>
            </a:r>
            <a:r>
              <a:rPr lang="fr-FR" sz="1600">
                <a:latin typeface="Syne"/>
              </a:rPr>
              <a:t> </a:t>
            </a:r>
            <a:r>
              <a:rPr lang="fr-FR" sz="1600" err="1">
                <a:latin typeface="Syne"/>
              </a:rPr>
              <a:t>learners</a:t>
            </a:r>
            <a:r>
              <a:rPr lang="fr-FR" sz="1600">
                <a:latin typeface="Syne"/>
              </a:rPr>
              <a:t> </a:t>
            </a:r>
            <a:endParaRPr lang="fr-FR" sz="1600"/>
          </a:p>
          <a:p>
            <a:pPr marL="285750" indent="-285750">
              <a:buFont typeface="Courier New"/>
              <a:buChar char="o"/>
            </a:pPr>
            <a:endParaRPr lang="fr-FR" sz="1600">
              <a:latin typeface="Syne"/>
            </a:endParaRPr>
          </a:p>
          <a:p>
            <a:pPr marL="285750" indent="-285750">
              <a:buFont typeface="Courier New"/>
              <a:buChar char="o"/>
            </a:pPr>
            <a:r>
              <a:rPr lang="fr-FR" sz="1600" err="1">
                <a:latin typeface="Syne"/>
              </a:rPr>
              <a:t>Parralel</a:t>
            </a:r>
            <a:r>
              <a:rPr lang="fr-FR" sz="1600">
                <a:latin typeface="Syne"/>
              </a:rPr>
              <a:t> </a:t>
            </a:r>
            <a:r>
              <a:rPr lang="fr-FR" sz="1600" err="1">
                <a:latin typeface="Syne"/>
              </a:rPr>
              <a:t>meta</a:t>
            </a:r>
            <a:r>
              <a:rPr lang="fr-FR" sz="1600">
                <a:latin typeface="Syne"/>
              </a:rPr>
              <a:t>-model training </a:t>
            </a:r>
          </a:p>
          <a:p>
            <a:pPr marL="285750" indent="-285750">
              <a:buFont typeface="Courier New"/>
              <a:buChar char="o"/>
            </a:pPr>
            <a:endParaRPr lang="fr-FR" sz="1600">
              <a:latin typeface="Syne"/>
            </a:endParaRPr>
          </a:p>
          <a:p>
            <a:pPr marL="285750" indent="-285750">
              <a:buFont typeface="Courier New"/>
              <a:buChar char="o"/>
            </a:pPr>
            <a:r>
              <a:rPr lang="fr-FR" sz="1600" err="1">
                <a:latin typeface="Syne"/>
              </a:rPr>
              <a:t>Voting-based</a:t>
            </a:r>
            <a:r>
              <a:rPr lang="fr-FR" sz="1600">
                <a:latin typeface="Syne"/>
              </a:rPr>
              <a:t> </a:t>
            </a:r>
            <a:r>
              <a:rPr lang="fr-FR" sz="1600" err="1">
                <a:latin typeface="Syne"/>
              </a:rPr>
              <a:t>prediction</a:t>
            </a:r>
            <a:r>
              <a:rPr lang="fr-FR" sz="1600">
                <a:latin typeface="Syne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4599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E4D181-1CE3-3A0E-6315-AF94EFB6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511" y="1726629"/>
            <a:ext cx="6367800" cy="1694100"/>
          </a:xfrm>
        </p:spPr>
        <p:txBody>
          <a:bodyPr/>
          <a:lstStyle/>
          <a:p>
            <a:r>
              <a:rPr lang="fr-FR" err="1"/>
              <a:t>Naive</a:t>
            </a:r>
            <a:r>
              <a:rPr lang="fr-FR"/>
              <a:t> Model </a:t>
            </a:r>
            <a:r>
              <a:rPr lang="fr-FR" err="1"/>
              <a:t>Selection</a:t>
            </a:r>
            <a:endParaRPr lang="fr-FR"/>
          </a:p>
        </p:txBody>
      </p:sp>
      <p:sp>
        <p:nvSpPr>
          <p:cNvPr id="5" name="Google Shape;336;p40">
            <a:extLst>
              <a:ext uri="{FF2B5EF4-FFF2-40B4-BE49-F238E27FC236}">
                <a16:creationId xmlns:a16="http://schemas.microsoft.com/office/drawing/2014/main" id="{134A69A1-2D1E-071E-1DCC-FAFC5CD62699}"/>
              </a:ext>
            </a:extLst>
          </p:cNvPr>
          <p:cNvSpPr/>
          <p:nvPr/>
        </p:nvSpPr>
        <p:spPr>
          <a:xfrm>
            <a:off x="8031622" y="157874"/>
            <a:ext cx="856200" cy="856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6596;p87">
            <a:extLst>
              <a:ext uri="{FF2B5EF4-FFF2-40B4-BE49-F238E27FC236}">
                <a16:creationId xmlns:a16="http://schemas.microsoft.com/office/drawing/2014/main" id="{06D5B675-A183-BCD3-225D-CC9F7EFF701F}"/>
              </a:ext>
            </a:extLst>
          </p:cNvPr>
          <p:cNvSpPr/>
          <p:nvPr/>
        </p:nvSpPr>
        <p:spPr>
          <a:xfrm>
            <a:off x="8235552" y="306072"/>
            <a:ext cx="457281" cy="567337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178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4640E9-2CBE-DBDE-5393-E9A6B9871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50" y="85455"/>
            <a:ext cx="3420374" cy="453900"/>
          </a:xfrm>
        </p:spPr>
        <p:txBody>
          <a:bodyPr/>
          <a:lstStyle/>
          <a:p>
            <a:r>
              <a:rPr lang="fr-FR"/>
              <a:t>Model </a:t>
            </a:r>
            <a:r>
              <a:rPr lang="fr-FR" err="1"/>
              <a:t>selection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841356-D5C0-6941-E7BC-AD969E126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3244" y="1824858"/>
            <a:ext cx="2315314" cy="302572"/>
          </a:xfrm>
        </p:spPr>
        <p:txBody>
          <a:bodyPr/>
          <a:lstStyle/>
          <a:p>
            <a:r>
              <a:rPr lang="fr-FR" sz="2400" dirty="0" err="1"/>
              <a:t>Voting</a:t>
            </a:r>
            <a:r>
              <a:rPr lang="fr-FR" sz="2400" dirty="0"/>
              <a:t> Classifier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D22C99D-48A3-0D3C-6EEA-E5C6D1B42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" y="537892"/>
            <a:ext cx="4390391" cy="4569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oogle Shape;6172;p86">
            <a:extLst>
              <a:ext uri="{FF2B5EF4-FFF2-40B4-BE49-F238E27FC236}">
                <a16:creationId xmlns:a16="http://schemas.microsoft.com/office/drawing/2014/main" id="{9974D7AF-F06F-7FB1-96AC-4CB343ECE55F}"/>
              </a:ext>
            </a:extLst>
          </p:cNvPr>
          <p:cNvGrpSpPr/>
          <p:nvPr/>
        </p:nvGrpSpPr>
        <p:grpSpPr>
          <a:xfrm>
            <a:off x="7923154" y="1727143"/>
            <a:ext cx="457199" cy="498001"/>
            <a:chOff x="5642475" y="1435075"/>
            <a:chExt cx="481975" cy="481825"/>
          </a:xfrm>
          <a:solidFill>
            <a:schemeClr val="bg1">
              <a:lumMod val="50000"/>
            </a:schemeClr>
          </a:solidFill>
        </p:grpSpPr>
        <p:sp>
          <p:nvSpPr>
            <p:cNvPr id="10" name="Google Shape;6173;p86">
              <a:extLst>
                <a:ext uri="{FF2B5EF4-FFF2-40B4-BE49-F238E27FC236}">
                  <a16:creationId xmlns:a16="http://schemas.microsoft.com/office/drawing/2014/main" id="{2FE1023B-F52A-3BD2-D08F-BA63B5ABE813}"/>
                </a:ext>
              </a:extLst>
            </p:cNvPr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6174;p86">
              <a:extLst>
                <a:ext uri="{FF2B5EF4-FFF2-40B4-BE49-F238E27FC236}">
                  <a16:creationId xmlns:a16="http://schemas.microsoft.com/office/drawing/2014/main" id="{7D9B20B1-F416-A96A-A34E-EE6F969A099F}"/>
                </a:ext>
              </a:extLst>
            </p:cNvPr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6175;p86">
              <a:extLst>
                <a:ext uri="{FF2B5EF4-FFF2-40B4-BE49-F238E27FC236}">
                  <a16:creationId xmlns:a16="http://schemas.microsoft.com/office/drawing/2014/main" id="{E1C0BA67-EF87-0884-4B79-0C3B62AAF850}"/>
                </a:ext>
              </a:extLst>
            </p:cNvPr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36EC6535-8960-6D10-775F-54184E695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113" y="2334344"/>
            <a:ext cx="4175981" cy="635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769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E4D181-1CE3-3A0E-6315-AF94EFB6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193" y="1730138"/>
            <a:ext cx="6367800" cy="1694100"/>
          </a:xfrm>
        </p:spPr>
        <p:txBody>
          <a:bodyPr/>
          <a:lstStyle/>
          <a:p>
            <a:r>
              <a:rPr lang="fr-FR" sz="6000" err="1"/>
              <a:t>Hyperparameters</a:t>
            </a:r>
            <a:r>
              <a:rPr lang="fr-FR" sz="6000"/>
              <a:t> tuning</a:t>
            </a:r>
          </a:p>
        </p:txBody>
      </p:sp>
      <p:sp>
        <p:nvSpPr>
          <p:cNvPr id="4" name="Google Shape;336;p40">
            <a:extLst>
              <a:ext uri="{FF2B5EF4-FFF2-40B4-BE49-F238E27FC236}">
                <a16:creationId xmlns:a16="http://schemas.microsoft.com/office/drawing/2014/main" id="{96A20549-987E-C9D1-1009-CF7E70202436}"/>
              </a:ext>
            </a:extLst>
          </p:cNvPr>
          <p:cNvSpPr/>
          <p:nvPr/>
        </p:nvSpPr>
        <p:spPr>
          <a:xfrm>
            <a:off x="8031622" y="157874"/>
            <a:ext cx="856200" cy="856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6224;p86">
            <a:extLst>
              <a:ext uri="{FF2B5EF4-FFF2-40B4-BE49-F238E27FC236}">
                <a16:creationId xmlns:a16="http://schemas.microsoft.com/office/drawing/2014/main" id="{8700F077-C593-8EA8-D8C6-661B473C6898}"/>
              </a:ext>
            </a:extLst>
          </p:cNvPr>
          <p:cNvGrpSpPr/>
          <p:nvPr/>
        </p:nvGrpSpPr>
        <p:grpSpPr>
          <a:xfrm>
            <a:off x="8220451" y="334010"/>
            <a:ext cx="483178" cy="497963"/>
            <a:chOff x="1492675" y="2027925"/>
            <a:chExt cx="481825" cy="481825"/>
          </a:xfrm>
          <a:solidFill>
            <a:srgbClr val="164A4A"/>
          </a:solidFill>
        </p:grpSpPr>
        <p:sp>
          <p:nvSpPr>
            <p:cNvPr id="13" name="Google Shape;6225;p86">
              <a:extLst>
                <a:ext uri="{FF2B5EF4-FFF2-40B4-BE49-F238E27FC236}">
                  <a16:creationId xmlns:a16="http://schemas.microsoft.com/office/drawing/2014/main" id="{DF39AF71-B602-C39D-A91B-27C29D451CCA}"/>
                </a:ext>
              </a:extLst>
            </p:cNvPr>
            <p:cNvSpPr/>
            <p:nvPr/>
          </p:nvSpPr>
          <p:spPr>
            <a:xfrm>
              <a:off x="1719425" y="21700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6226;p86">
              <a:extLst>
                <a:ext uri="{FF2B5EF4-FFF2-40B4-BE49-F238E27FC236}">
                  <a16:creationId xmlns:a16="http://schemas.microsoft.com/office/drawing/2014/main" id="{B11AFC4F-FBFD-02E2-3021-EF780EE44766}"/>
                </a:ext>
              </a:extLst>
            </p:cNvPr>
            <p:cNvSpPr/>
            <p:nvPr/>
          </p:nvSpPr>
          <p:spPr>
            <a:xfrm>
              <a:off x="183235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6227;p86">
              <a:extLst>
                <a:ext uri="{FF2B5EF4-FFF2-40B4-BE49-F238E27FC236}">
                  <a16:creationId xmlns:a16="http://schemas.microsoft.com/office/drawing/2014/main" id="{584D61DD-4288-AD9D-5DF7-3960B793DA61}"/>
                </a:ext>
              </a:extLst>
            </p:cNvPr>
            <p:cNvSpPr/>
            <p:nvPr/>
          </p:nvSpPr>
          <p:spPr>
            <a:xfrm>
              <a:off x="1606500" y="225475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6228;p86">
              <a:extLst>
                <a:ext uri="{FF2B5EF4-FFF2-40B4-BE49-F238E27FC236}">
                  <a16:creationId xmlns:a16="http://schemas.microsoft.com/office/drawing/2014/main" id="{577C65C5-7B45-C1A1-A602-51F3499D2C72}"/>
                </a:ext>
              </a:extLst>
            </p:cNvPr>
            <p:cNvSpPr/>
            <p:nvPr/>
          </p:nvSpPr>
          <p:spPr>
            <a:xfrm>
              <a:off x="1492675" y="2425025"/>
              <a:ext cx="481825" cy="84725"/>
            </a:xfrm>
            <a:custGeom>
              <a:avLst/>
              <a:gdLst/>
              <a:ahLst/>
              <a:cxnLst/>
              <a:rect l="l" t="t" r="r" b="b"/>
              <a:pathLst>
                <a:path w="19273" h="3389" extrusionOk="0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6229;p86">
              <a:extLst>
                <a:ext uri="{FF2B5EF4-FFF2-40B4-BE49-F238E27FC236}">
                  <a16:creationId xmlns:a16="http://schemas.microsoft.com/office/drawing/2014/main" id="{9EF93CCF-5312-5CA5-EF7E-CB6E1CAD3120}"/>
                </a:ext>
              </a:extLst>
            </p:cNvPr>
            <p:cNvSpPr/>
            <p:nvPr/>
          </p:nvSpPr>
          <p:spPr>
            <a:xfrm>
              <a:off x="1492675" y="2027925"/>
              <a:ext cx="481825" cy="368000"/>
            </a:xfrm>
            <a:custGeom>
              <a:avLst/>
              <a:gdLst/>
              <a:ahLst/>
              <a:cxnLst/>
              <a:rect l="l" t="t" r="r" b="b"/>
              <a:pathLst>
                <a:path w="19273" h="14720" extrusionOk="0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1570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 txBox="1">
            <a:spLocks noGrp="1"/>
          </p:cNvSpPr>
          <p:nvPr>
            <p:ph type="title"/>
          </p:nvPr>
        </p:nvSpPr>
        <p:spPr>
          <a:xfrm>
            <a:off x="1853772" y="502889"/>
            <a:ext cx="4864500" cy="6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47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35" name="Google Shape;335;p40"/>
          <p:cNvSpPr txBox="1">
            <a:spLocks noGrp="1"/>
          </p:cNvSpPr>
          <p:nvPr>
            <p:ph type="subTitle" idx="1"/>
          </p:nvPr>
        </p:nvSpPr>
        <p:spPr>
          <a:xfrm>
            <a:off x="538370" y="1397735"/>
            <a:ext cx="8073649" cy="31777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l">
              <a:spcAft>
                <a:spcPts val="1200"/>
              </a:spcAft>
            </a:pPr>
            <a:r>
              <a:rPr lang="en" b="1"/>
              <a:t>Fast Fashion :</a:t>
            </a:r>
            <a:r>
              <a:rPr lang="en"/>
              <a:t> </a:t>
            </a:r>
            <a:r>
              <a:rPr lang="en" err="1"/>
              <a:t>Modèle</a:t>
            </a:r>
            <a:r>
              <a:rPr lang="en"/>
              <a:t> de production et de </a:t>
            </a:r>
            <a:r>
              <a:rPr lang="en" err="1"/>
              <a:t>consommation</a:t>
            </a:r>
            <a:r>
              <a:rPr lang="en"/>
              <a:t> de </a:t>
            </a:r>
            <a:r>
              <a:rPr lang="en" err="1"/>
              <a:t>vêtements</a:t>
            </a:r>
            <a:r>
              <a:rPr lang="en"/>
              <a:t> qui a </a:t>
            </a:r>
            <a:r>
              <a:rPr lang="en" err="1"/>
              <a:t>connu</a:t>
            </a:r>
            <a:r>
              <a:rPr lang="en"/>
              <a:t> </a:t>
            </a:r>
            <a:r>
              <a:rPr lang="en" err="1"/>
              <a:t>une</a:t>
            </a:r>
            <a:r>
              <a:rPr lang="en"/>
              <a:t> </a:t>
            </a:r>
            <a:r>
              <a:rPr lang="en" err="1"/>
              <a:t>croissance</a:t>
            </a:r>
            <a:r>
              <a:rPr lang="en"/>
              <a:t> </a:t>
            </a:r>
            <a:r>
              <a:rPr lang="en" err="1"/>
              <a:t>exponentielle</a:t>
            </a:r>
            <a:r>
              <a:rPr lang="en"/>
              <a:t> </a:t>
            </a:r>
            <a:r>
              <a:rPr lang="en" err="1"/>
              <a:t>depuis</a:t>
            </a:r>
            <a:r>
              <a:rPr lang="en"/>
              <a:t> les </a:t>
            </a:r>
            <a:r>
              <a:rPr lang="en" err="1"/>
              <a:t>années</a:t>
            </a:r>
            <a:r>
              <a:rPr lang="en"/>
              <a:t> 1990. </a:t>
            </a:r>
            <a:endParaRPr lang="fr-FR"/>
          </a:p>
          <a:p>
            <a:pPr marL="0" indent="0" algn="l">
              <a:spcAft>
                <a:spcPts val="1200"/>
              </a:spcAft>
            </a:pPr>
            <a:r>
              <a:rPr lang="en" b="1"/>
              <a:t>Repose sur :</a:t>
            </a:r>
            <a:r>
              <a:rPr lang="en"/>
              <a:t> </a:t>
            </a:r>
          </a:p>
          <a:p>
            <a:pPr marL="285750" indent="-285750" algn="l">
              <a:spcAft>
                <a:spcPts val="1200"/>
              </a:spcAft>
              <a:buFont typeface="Wingdings"/>
              <a:buChar char="Ø"/>
            </a:pPr>
            <a:r>
              <a:rPr lang="en"/>
              <a:t>Production à </a:t>
            </a:r>
            <a:r>
              <a:rPr lang="en" err="1"/>
              <a:t>grande</a:t>
            </a:r>
            <a:r>
              <a:rPr lang="en"/>
              <a:t> </a:t>
            </a:r>
            <a:r>
              <a:rPr lang="en" err="1"/>
              <a:t>échelle</a:t>
            </a:r>
            <a:r>
              <a:rPr lang="en"/>
              <a:t> de </a:t>
            </a:r>
            <a:r>
              <a:rPr lang="en" err="1"/>
              <a:t>vêtements</a:t>
            </a:r>
            <a:r>
              <a:rPr lang="en"/>
              <a:t> bon </a:t>
            </a:r>
            <a:r>
              <a:rPr lang="en" err="1"/>
              <a:t>marché</a:t>
            </a:r>
            <a:endParaRPr lang="en"/>
          </a:p>
          <a:p>
            <a:pPr marL="285750" indent="-285750" algn="l">
              <a:spcAft>
                <a:spcPts val="1200"/>
              </a:spcAft>
              <a:buFont typeface="Wingdings"/>
              <a:buChar char="Ø"/>
            </a:pPr>
            <a:r>
              <a:rPr lang="en"/>
              <a:t>Pays à </a:t>
            </a:r>
            <a:r>
              <a:rPr lang="en" err="1"/>
              <a:t>faible</a:t>
            </a:r>
            <a:r>
              <a:rPr lang="en"/>
              <a:t> </a:t>
            </a:r>
            <a:r>
              <a:rPr lang="en" err="1"/>
              <a:t>coût</a:t>
            </a:r>
            <a:r>
              <a:rPr lang="en"/>
              <a:t> de main-</a:t>
            </a:r>
            <a:r>
              <a:rPr lang="en" err="1"/>
              <a:t>d'œuvre</a:t>
            </a:r>
            <a:endParaRPr lang="en"/>
          </a:p>
          <a:p>
            <a:pPr marL="285750" indent="-285750" algn="l">
              <a:spcAft>
                <a:spcPts val="1200"/>
              </a:spcAft>
              <a:buFont typeface="Wingdings"/>
              <a:buChar char="Ø"/>
            </a:pPr>
            <a:r>
              <a:rPr lang="en" err="1"/>
              <a:t>Consommation</a:t>
            </a:r>
            <a:r>
              <a:rPr lang="en"/>
              <a:t> de masse qui encourage les </a:t>
            </a:r>
            <a:r>
              <a:rPr lang="en" err="1"/>
              <a:t>acheteurs</a:t>
            </a:r>
            <a:r>
              <a:rPr lang="en"/>
              <a:t> à </a:t>
            </a:r>
            <a:r>
              <a:rPr lang="en" err="1"/>
              <a:t>renouveler</a:t>
            </a:r>
            <a:r>
              <a:rPr lang="en"/>
              <a:t> </a:t>
            </a:r>
            <a:r>
              <a:rPr lang="en" err="1"/>
              <a:t>rapidement</a:t>
            </a:r>
            <a:r>
              <a:rPr lang="en"/>
              <a:t> </a:t>
            </a:r>
          </a:p>
          <a:p>
            <a:pPr marL="0" indent="0" algn="l">
              <a:spcAft>
                <a:spcPts val="1200"/>
              </a:spcAft>
            </a:pPr>
            <a:r>
              <a:rPr lang="en" b="1" err="1"/>
              <a:t>Conséquence</a:t>
            </a:r>
            <a:r>
              <a:rPr lang="en" b="1"/>
              <a:t> :</a:t>
            </a:r>
            <a:r>
              <a:rPr lang="en"/>
              <a:t>  </a:t>
            </a:r>
            <a:r>
              <a:rPr lang="en" err="1"/>
              <a:t>rendre</a:t>
            </a:r>
            <a:r>
              <a:rPr lang="en"/>
              <a:t> la mode plus accessible à un plus grand </a:t>
            </a:r>
            <a:r>
              <a:rPr lang="en" err="1"/>
              <a:t>nombre</a:t>
            </a:r>
            <a:endParaRPr lang="en"/>
          </a:p>
          <a:p>
            <a:pPr marL="0" indent="0" algn="l">
              <a:spcAft>
                <a:spcPts val="1200"/>
              </a:spcAft>
            </a:pPr>
            <a:endParaRPr lang="en"/>
          </a:p>
        </p:txBody>
      </p:sp>
      <p:sp>
        <p:nvSpPr>
          <p:cNvPr id="336" name="Google Shape;336;p40"/>
          <p:cNvSpPr/>
          <p:nvPr/>
        </p:nvSpPr>
        <p:spPr>
          <a:xfrm>
            <a:off x="8039560" y="189624"/>
            <a:ext cx="856200" cy="856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40"/>
          <p:cNvGrpSpPr/>
          <p:nvPr/>
        </p:nvGrpSpPr>
        <p:grpSpPr>
          <a:xfrm>
            <a:off x="8236173" y="361350"/>
            <a:ext cx="462975" cy="462556"/>
            <a:chOff x="3481708" y="3386870"/>
            <a:chExt cx="462975" cy="462556"/>
          </a:xfrm>
        </p:grpSpPr>
        <p:sp>
          <p:nvSpPr>
            <p:cNvPr id="338" name="Google Shape;338;p40"/>
            <p:cNvSpPr/>
            <p:nvPr/>
          </p:nvSpPr>
          <p:spPr>
            <a:xfrm>
              <a:off x="3531908" y="3386870"/>
              <a:ext cx="132319" cy="126905"/>
            </a:xfrm>
            <a:custGeom>
              <a:avLst/>
              <a:gdLst/>
              <a:ahLst/>
              <a:cxnLst/>
              <a:rect l="l" t="t" r="r" b="b"/>
              <a:pathLst>
                <a:path w="1882" h="1805" extrusionOk="0">
                  <a:moveTo>
                    <a:pt x="465" y="0"/>
                  </a:moveTo>
                  <a:cubicBezTo>
                    <a:pt x="358" y="0"/>
                    <a:pt x="251" y="42"/>
                    <a:pt x="167" y="125"/>
                  </a:cubicBezTo>
                  <a:cubicBezTo>
                    <a:pt x="1" y="280"/>
                    <a:pt x="1" y="554"/>
                    <a:pt x="167" y="697"/>
                  </a:cubicBezTo>
                  <a:lnTo>
                    <a:pt x="1251" y="1768"/>
                  </a:lnTo>
                  <a:cubicBezTo>
                    <a:pt x="1275" y="1792"/>
                    <a:pt x="1301" y="1804"/>
                    <a:pt x="1325" y="1804"/>
                  </a:cubicBezTo>
                  <a:cubicBezTo>
                    <a:pt x="1349" y="1804"/>
                    <a:pt x="1370" y="1792"/>
                    <a:pt x="1382" y="1768"/>
                  </a:cubicBezTo>
                  <a:lnTo>
                    <a:pt x="1834" y="1328"/>
                  </a:lnTo>
                  <a:cubicBezTo>
                    <a:pt x="1882" y="1280"/>
                    <a:pt x="1882" y="1221"/>
                    <a:pt x="1834" y="1197"/>
                  </a:cubicBezTo>
                  <a:lnTo>
                    <a:pt x="763" y="125"/>
                  </a:ln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3536970" y="3608270"/>
              <a:ext cx="132319" cy="127749"/>
            </a:xfrm>
            <a:custGeom>
              <a:avLst/>
              <a:gdLst/>
              <a:ahLst/>
              <a:cxnLst/>
              <a:rect l="l" t="t" r="r" b="b"/>
              <a:pathLst>
                <a:path w="1882" h="1817" extrusionOk="0">
                  <a:moveTo>
                    <a:pt x="1317" y="0"/>
                  </a:moveTo>
                  <a:cubicBezTo>
                    <a:pt x="1292" y="0"/>
                    <a:pt x="1268" y="12"/>
                    <a:pt x="1250" y="36"/>
                  </a:cubicBezTo>
                  <a:lnTo>
                    <a:pt x="179" y="1108"/>
                  </a:lnTo>
                  <a:cubicBezTo>
                    <a:pt x="0" y="1263"/>
                    <a:pt x="0" y="1524"/>
                    <a:pt x="167" y="1691"/>
                  </a:cubicBezTo>
                  <a:cubicBezTo>
                    <a:pt x="250" y="1774"/>
                    <a:pt x="357" y="1816"/>
                    <a:pt x="464" y="1816"/>
                  </a:cubicBezTo>
                  <a:cubicBezTo>
                    <a:pt x="572" y="1816"/>
                    <a:pt x="679" y="1774"/>
                    <a:pt x="762" y="1691"/>
                  </a:cubicBezTo>
                  <a:lnTo>
                    <a:pt x="1834" y="620"/>
                  </a:lnTo>
                  <a:cubicBezTo>
                    <a:pt x="1881" y="572"/>
                    <a:pt x="1881" y="512"/>
                    <a:pt x="1834" y="489"/>
                  </a:cubicBezTo>
                  <a:lnTo>
                    <a:pt x="1393" y="36"/>
                  </a:lnTo>
                  <a:cubicBezTo>
                    <a:pt x="1369" y="12"/>
                    <a:pt x="1343" y="0"/>
                    <a:pt x="1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3760479" y="3386870"/>
              <a:ext cx="131475" cy="126905"/>
            </a:xfrm>
            <a:custGeom>
              <a:avLst/>
              <a:gdLst/>
              <a:ahLst/>
              <a:cxnLst/>
              <a:rect l="l" t="t" r="r" b="b"/>
              <a:pathLst>
                <a:path w="1870" h="1805" extrusionOk="0">
                  <a:moveTo>
                    <a:pt x="1409" y="0"/>
                  </a:moveTo>
                  <a:cubicBezTo>
                    <a:pt x="1301" y="0"/>
                    <a:pt x="1191" y="42"/>
                    <a:pt x="1107" y="125"/>
                  </a:cubicBezTo>
                  <a:lnTo>
                    <a:pt x="36" y="1197"/>
                  </a:lnTo>
                  <a:cubicBezTo>
                    <a:pt x="0" y="1233"/>
                    <a:pt x="0" y="1292"/>
                    <a:pt x="36" y="1328"/>
                  </a:cubicBezTo>
                  <a:lnTo>
                    <a:pt x="500" y="1768"/>
                  </a:lnTo>
                  <a:cubicBezTo>
                    <a:pt x="524" y="1792"/>
                    <a:pt x="551" y="1804"/>
                    <a:pt x="575" y="1804"/>
                  </a:cubicBezTo>
                  <a:cubicBezTo>
                    <a:pt x="598" y="1804"/>
                    <a:pt x="619" y="1792"/>
                    <a:pt x="631" y="1768"/>
                  </a:cubicBezTo>
                  <a:lnTo>
                    <a:pt x="1703" y="697"/>
                  </a:lnTo>
                  <a:cubicBezTo>
                    <a:pt x="1869" y="542"/>
                    <a:pt x="1869" y="268"/>
                    <a:pt x="1703" y="125"/>
                  </a:cubicBezTo>
                  <a:cubicBezTo>
                    <a:pt x="1625" y="42"/>
                    <a:pt x="1518" y="0"/>
                    <a:pt x="1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3757104" y="3608270"/>
              <a:ext cx="130631" cy="127749"/>
            </a:xfrm>
            <a:custGeom>
              <a:avLst/>
              <a:gdLst/>
              <a:ahLst/>
              <a:cxnLst/>
              <a:rect l="l" t="t" r="r" b="b"/>
              <a:pathLst>
                <a:path w="1858" h="1817" extrusionOk="0">
                  <a:moveTo>
                    <a:pt x="554" y="0"/>
                  </a:moveTo>
                  <a:cubicBezTo>
                    <a:pt x="530" y="0"/>
                    <a:pt x="506" y="12"/>
                    <a:pt x="489" y="36"/>
                  </a:cubicBezTo>
                  <a:lnTo>
                    <a:pt x="48" y="489"/>
                  </a:lnTo>
                  <a:cubicBezTo>
                    <a:pt x="0" y="524"/>
                    <a:pt x="0" y="584"/>
                    <a:pt x="48" y="620"/>
                  </a:cubicBezTo>
                  <a:lnTo>
                    <a:pt x="1120" y="1691"/>
                  </a:lnTo>
                  <a:cubicBezTo>
                    <a:pt x="1197" y="1774"/>
                    <a:pt x="1304" y="1816"/>
                    <a:pt x="1410" y="1816"/>
                  </a:cubicBezTo>
                  <a:cubicBezTo>
                    <a:pt x="1516" y="1816"/>
                    <a:pt x="1620" y="1774"/>
                    <a:pt x="1691" y="1691"/>
                  </a:cubicBezTo>
                  <a:cubicBezTo>
                    <a:pt x="1858" y="1524"/>
                    <a:pt x="1858" y="1263"/>
                    <a:pt x="1691" y="1108"/>
                  </a:cubicBezTo>
                  <a:lnTo>
                    <a:pt x="620" y="36"/>
                  </a:lnTo>
                  <a:cubicBezTo>
                    <a:pt x="602" y="12"/>
                    <a:pt x="578" y="0"/>
                    <a:pt x="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3696006" y="3549492"/>
              <a:ext cx="34380" cy="31217"/>
            </a:xfrm>
            <a:custGeom>
              <a:avLst/>
              <a:gdLst/>
              <a:ahLst/>
              <a:cxnLst/>
              <a:rect l="l" t="t" r="r" b="b"/>
              <a:pathLst>
                <a:path w="489" h="444" extrusionOk="0">
                  <a:moveTo>
                    <a:pt x="244" y="1"/>
                  </a:moveTo>
                  <a:cubicBezTo>
                    <a:pt x="166" y="1"/>
                    <a:pt x="89" y="40"/>
                    <a:pt x="48" y="122"/>
                  </a:cubicBezTo>
                  <a:cubicBezTo>
                    <a:pt x="48" y="146"/>
                    <a:pt x="36" y="146"/>
                    <a:pt x="36" y="158"/>
                  </a:cubicBezTo>
                  <a:cubicBezTo>
                    <a:pt x="0" y="241"/>
                    <a:pt x="36" y="324"/>
                    <a:pt x="96" y="384"/>
                  </a:cubicBezTo>
                  <a:cubicBezTo>
                    <a:pt x="119" y="408"/>
                    <a:pt x="179" y="444"/>
                    <a:pt x="238" y="444"/>
                  </a:cubicBezTo>
                  <a:cubicBezTo>
                    <a:pt x="298" y="444"/>
                    <a:pt x="357" y="408"/>
                    <a:pt x="405" y="384"/>
                  </a:cubicBezTo>
                  <a:cubicBezTo>
                    <a:pt x="488" y="289"/>
                    <a:pt x="488" y="158"/>
                    <a:pt x="405" y="63"/>
                  </a:cubicBezTo>
                  <a:cubicBezTo>
                    <a:pt x="360" y="22"/>
                    <a:pt x="301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3674211" y="3466810"/>
              <a:ext cx="77901" cy="59480"/>
            </a:xfrm>
            <a:custGeom>
              <a:avLst/>
              <a:gdLst/>
              <a:ahLst/>
              <a:cxnLst/>
              <a:rect l="l" t="t" r="r" b="b"/>
              <a:pathLst>
                <a:path w="1108" h="846" extrusionOk="0">
                  <a:moveTo>
                    <a:pt x="548" y="0"/>
                  </a:moveTo>
                  <a:cubicBezTo>
                    <a:pt x="441" y="0"/>
                    <a:pt x="346" y="12"/>
                    <a:pt x="239" y="24"/>
                  </a:cubicBezTo>
                  <a:cubicBezTo>
                    <a:pt x="239" y="60"/>
                    <a:pt x="251" y="84"/>
                    <a:pt x="251" y="119"/>
                  </a:cubicBezTo>
                  <a:cubicBezTo>
                    <a:pt x="251" y="250"/>
                    <a:pt x="215" y="369"/>
                    <a:pt x="108" y="453"/>
                  </a:cubicBezTo>
                  <a:lnTo>
                    <a:pt x="1" y="560"/>
                  </a:lnTo>
                  <a:lnTo>
                    <a:pt x="286" y="846"/>
                  </a:lnTo>
                  <a:cubicBezTo>
                    <a:pt x="364" y="798"/>
                    <a:pt x="453" y="774"/>
                    <a:pt x="545" y="774"/>
                  </a:cubicBezTo>
                  <a:cubicBezTo>
                    <a:pt x="638" y="774"/>
                    <a:pt x="733" y="798"/>
                    <a:pt x="822" y="846"/>
                  </a:cubicBezTo>
                  <a:lnTo>
                    <a:pt x="1108" y="560"/>
                  </a:lnTo>
                  <a:lnTo>
                    <a:pt x="1001" y="453"/>
                  </a:lnTo>
                  <a:cubicBezTo>
                    <a:pt x="882" y="334"/>
                    <a:pt x="834" y="179"/>
                    <a:pt x="858" y="24"/>
                  </a:cubicBezTo>
                  <a:cubicBezTo>
                    <a:pt x="763" y="0"/>
                    <a:pt x="656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3752112" y="3526220"/>
              <a:ext cx="72839" cy="72065"/>
            </a:xfrm>
            <a:custGeom>
              <a:avLst/>
              <a:gdLst/>
              <a:ahLst/>
              <a:cxnLst/>
              <a:rect l="l" t="t" r="r" b="b"/>
              <a:pathLst>
                <a:path w="1036" h="1025" extrusionOk="0">
                  <a:moveTo>
                    <a:pt x="274" y="1"/>
                  </a:moveTo>
                  <a:lnTo>
                    <a:pt x="0" y="286"/>
                  </a:lnTo>
                  <a:cubicBezTo>
                    <a:pt x="83" y="441"/>
                    <a:pt x="83" y="655"/>
                    <a:pt x="0" y="822"/>
                  </a:cubicBezTo>
                  <a:lnTo>
                    <a:pt x="191" y="1025"/>
                  </a:lnTo>
                  <a:lnTo>
                    <a:pt x="298" y="917"/>
                  </a:lnTo>
                  <a:cubicBezTo>
                    <a:pt x="381" y="834"/>
                    <a:pt x="500" y="786"/>
                    <a:pt x="631" y="786"/>
                  </a:cubicBezTo>
                  <a:cubicBezTo>
                    <a:pt x="774" y="786"/>
                    <a:pt x="893" y="834"/>
                    <a:pt x="976" y="917"/>
                  </a:cubicBezTo>
                  <a:lnTo>
                    <a:pt x="1036" y="977"/>
                  </a:lnTo>
                  <a:lnTo>
                    <a:pt x="917" y="405"/>
                  </a:lnTo>
                  <a:cubicBezTo>
                    <a:pt x="905" y="322"/>
                    <a:pt x="869" y="251"/>
                    <a:pt x="857" y="179"/>
                  </a:cubicBezTo>
                  <a:cubicBezTo>
                    <a:pt x="798" y="191"/>
                    <a:pt x="750" y="203"/>
                    <a:pt x="691" y="203"/>
                  </a:cubicBezTo>
                  <a:cubicBezTo>
                    <a:pt x="560" y="203"/>
                    <a:pt x="441" y="167"/>
                    <a:pt x="357" y="72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3601372" y="3526220"/>
              <a:ext cx="73753" cy="72065"/>
            </a:xfrm>
            <a:custGeom>
              <a:avLst/>
              <a:gdLst/>
              <a:ahLst/>
              <a:cxnLst/>
              <a:rect l="l" t="t" r="r" b="b"/>
              <a:pathLst>
                <a:path w="1049" h="1025" extrusionOk="0">
                  <a:moveTo>
                    <a:pt x="751" y="1"/>
                  </a:moveTo>
                  <a:lnTo>
                    <a:pt x="680" y="72"/>
                  </a:lnTo>
                  <a:cubicBezTo>
                    <a:pt x="596" y="167"/>
                    <a:pt x="477" y="203"/>
                    <a:pt x="334" y="203"/>
                  </a:cubicBezTo>
                  <a:cubicBezTo>
                    <a:pt x="275" y="203"/>
                    <a:pt x="215" y="191"/>
                    <a:pt x="179" y="179"/>
                  </a:cubicBezTo>
                  <a:cubicBezTo>
                    <a:pt x="144" y="251"/>
                    <a:pt x="132" y="322"/>
                    <a:pt x="120" y="394"/>
                  </a:cubicBezTo>
                  <a:lnTo>
                    <a:pt x="1" y="977"/>
                  </a:lnTo>
                  <a:lnTo>
                    <a:pt x="60" y="917"/>
                  </a:lnTo>
                  <a:cubicBezTo>
                    <a:pt x="144" y="834"/>
                    <a:pt x="263" y="786"/>
                    <a:pt x="394" y="786"/>
                  </a:cubicBezTo>
                  <a:cubicBezTo>
                    <a:pt x="537" y="786"/>
                    <a:pt x="656" y="834"/>
                    <a:pt x="739" y="917"/>
                  </a:cubicBezTo>
                  <a:lnTo>
                    <a:pt x="846" y="1025"/>
                  </a:lnTo>
                  <a:lnTo>
                    <a:pt x="1049" y="822"/>
                  </a:lnTo>
                  <a:cubicBezTo>
                    <a:pt x="1013" y="727"/>
                    <a:pt x="989" y="644"/>
                    <a:pt x="989" y="548"/>
                  </a:cubicBezTo>
                  <a:cubicBezTo>
                    <a:pt x="989" y="453"/>
                    <a:pt x="1013" y="358"/>
                    <a:pt x="1049" y="274"/>
                  </a:cubicBezTo>
                  <a:lnTo>
                    <a:pt x="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3600528" y="3601590"/>
              <a:ext cx="224422" cy="150739"/>
            </a:xfrm>
            <a:custGeom>
              <a:avLst/>
              <a:gdLst/>
              <a:ahLst/>
              <a:cxnLst/>
              <a:rect l="l" t="t" r="r" b="b"/>
              <a:pathLst>
                <a:path w="3192" h="2144" extrusionOk="0">
                  <a:moveTo>
                    <a:pt x="1334" y="0"/>
                  </a:moveTo>
                  <a:lnTo>
                    <a:pt x="1120" y="203"/>
                  </a:lnTo>
                  <a:lnTo>
                    <a:pt x="1192" y="286"/>
                  </a:lnTo>
                  <a:cubicBezTo>
                    <a:pt x="1287" y="369"/>
                    <a:pt x="1346" y="488"/>
                    <a:pt x="1346" y="619"/>
                  </a:cubicBezTo>
                  <a:cubicBezTo>
                    <a:pt x="1346" y="762"/>
                    <a:pt x="1299" y="881"/>
                    <a:pt x="1192" y="965"/>
                  </a:cubicBezTo>
                  <a:lnTo>
                    <a:pt x="120" y="2036"/>
                  </a:lnTo>
                  <a:cubicBezTo>
                    <a:pt x="84" y="2084"/>
                    <a:pt x="49" y="2108"/>
                    <a:pt x="1" y="2143"/>
                  </a:cubicBezTo>
                  <a:lnTo>
                    <a:pt x="1049" y="2143"/>
                  </a:lnTo>
                  <a:cubicBezTo>
                    <a:pt x="1108" y="1917"/>
                    <a:pt x="1334" y="1750"/>
                    <a:pt x="1585" y="1750"/>
                  </a:cubicBezTo>
                  <a:lnTo>
                    <a:pt x="1596" y="1750"/>
                  </a:lnTo>
                  <a:cubicBezTo>
                    <a:pt x="1858" y="1750"/>
                    <a:pt x="2073" y="1917"/>
                    <a:pt x="2156" y="2143"/>
                  </a:cubicBezTo>
                  <a:lnTo>
                    <a:pt x="3192" y="2143"/>
                  </a:lnTo>
                  <a:cubicBezTo>
                    <a:pt x="3144" y="2108"/>
                    <a:pt x="3109" y="2084"/>
                    <a:pt x="3073" y="2036"/>
                  </a:cubicBezTo>
                  <a:lnTo>
                    <a:pt x="2001" y="965"/>
                  </a:lnTo>
                  <a:cubicBezTo>
                    <a:pt x="1918" y="881"/>
                    <a:pt x="1858" y="762"/>
                    <a:pt x="1858" y="619"/>
                  </a:cubicBezTo>
                  <a:cubicBezTo>
                    <a:pt x="1858" y="488"/>
                    <a:pt x="1894" y="369"/>
                    <a:pt x="2001" y="286"/>
                  </a:cubicBezTo>
                  <a:lnTo>
                    <a:pt x="2073" y="203"/>
                  </a:lnTo>
                  <a:lnTo>
                    <a:pt x="1870" y="0"/>
                  </a:lnTo>
                  <a:cubicBezTo>
                    <a:pt x="1775" y="48"/>
                    <a:pt x="1692" y="60"/>
                    <a:pt x="1596" y="60"/>
                  </a:cubicBezTo>
                  <a:cubicBezTo>
                    <a:pt x="1513" y="60"/>
                    <a:pt x="1406" y="48"/>
                    <a:pt x="1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3481708" y="3752260"/>
              <a:ext cx="462975" cy="97165"/>
            </a:xfrm>
            <a:custGeom>
              <a:avLst/>
              <a:gdLst/>
              <a:ahLst/>
              <a:cxnLst/>
              <a:rect l="l" t="t" r="r" b="b"/>
              <a:pathLst>
                <a:path w="6585" h="1382" extrusionOk="0">
                  <a:moveTo>
                    <a:pt x="3275" y="0"/>
                  </a:moveTo>
                  <a:cubicBezTo>
                    <a:pt x="3167" y="0"/>
                    <a:pt x="3084" y="84"/>
                    <a:pt x="3084" y="191"/>
                  </a:cubicBezTo>
                  <a:lnTo>
                    <a:pt x="3084" y="1000"/>
                  </a:lnTo>
                  <a:lnTo>
                    <a:pt x="2691" y="1000"/>
                  </a:lnTo>
                  <a:lnTo>
                    <a:pt x="2691" y="405"/>
                  </a:lnTo>
                  <a:lnTo>
                    <a:pt x="1084" y="405"/>
                  </a:lnTo>
                  <a:lnTo>
                    <a:pt x="941" y="1000"/>
                  </a:lnTo>
                  <a:lnTo>
                    <a:pt x="191" y="1000"/>
                  </a:lnTo>
                  <a:cubicBezTo>
                    <a:pt x="96" y="1000"/>
                    <a:pt x="0" y="1084"/>
                    <a:pt x="0" y="1191"/>
                  </a:cubicBezTo>
                  <a:cubicBezTo>
                    <a:pt x="0" y="1298"/>
                    <a:pt x="96" y="1381"/>
                    <a:pt x="191" y="1381"/>
                  </a:cubicBezTo>
                  <a:lnTo>
                    <a:pt x="6382" y="1381"/>
                  </a:lnTo>
                  <a:cubicBezTo>
                    <a:pt x="6489" y="1381"/>
                    <a:pt x="6584" y="1298"/>
                    <a:pt x="6584" y="1191"/>
                  </a:cubicBezTo>
                  <a:cubicBezTo>
                    <a:pt x="6561" y="1084"/>
                    <a:pt x="6489" y="1000"/>
                    <a:pt x="6370" y="1000"/>
                  </a:cubicBezTo>
                  <a:lnTo>
                    <a:pt x="5584" y="1000"/>
                  </a:lnTo>
                  <a:lnTo>
                    <a:pt x="5430" y="405"/>
                  </a:lnTo>
                  <a:lnTo>
                    <a:pt x="3858" y="405"/>
                  </a:lnTo>
                  <a:lnTo>
                    <a:pt x="3858" y="1000"/>
                  </a:lnTo>
                  <a:lnTo>
                    <a:pt x="3489" y="1000"/>
                  </a:lnTo>
                  <a:lnTo>
                    <a:pt x="3489" y="191"/>
                  </a:lnTo>
                  <a:cubicBezTo>
                    <a:pt x="3489" y="84"/>
                    <a:pt x="3394" y="0"/>
                    <a:pt x="3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75D309-A825-6EAA-9301-165F04743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70" y="218040"/>
            <a:ext cx="2624310" cy="453900"/>
          </a:xfrm>
        </p:spPr>
        <p:txBody>
          <a:bodyPr/>
          <a:lstStyle/>
          <a:p>
            <a:r>
              <a:rPr lang="fr-FR"/>
              <a:t>Model tuning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E6C80B0-47F3-7568-1CD3-76293F094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13" y="1579433"/>
            <a:ext cx="8416435" cy="1984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1219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6;p40">
            <a:extLst>
              <a:ext uri="{FF2B5EF4-FFF2-40B4-BE49-F238E27FC236}">
                <a16:creationId xmlns:a16="http://schemas.microsoft.com/office/drawing/2014/main" id="{F82CBA56-54AA-9FA7-C220-68CCF0EF7511}"/>
              </a:ext>
            </a:extLst>
          </p:cNvPr>
          <p:cNvSpPr/>
          <p:nvPr/>
        </p:nvSpPr>
        <p:spPr>
          <a:xfrm>
            <a:off x="8031622" y="157874"/>
            <a:ext cx="856200" cy="856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8E4D181-1CE3-3A0E-6315-AF94EFB6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761" y="1726629"/>
            <a:ext cx="6367800" cy="1694100"/>
          </a:xfrm>
        </p:spPr>
        <p:txBody>
          <a:bodyPr/>
          <a:lstStyle/>
          <a:p>
            <a:r>
              <a:rPr lang="fr-FR"/>
              <a:t>Model Evaluation</a:t>
            </a:r>
          </a:p>
        </p:txBody>
      </p:sp>
      <p:grpSp>
        <p:nvGrpSpPr>
          <p:cNvPr id="7" name="Google Shape;6953;p88">
            <a:extLst>
              <a:ext uri="{FF2B5EF4-FFF2-40B4-BE49-F238E27FC236}">
                <a16:creationId xmlns:a16="http://schemas.microsoft.com/office/drawing/2014/main" id="{489EC80C-2920-D67E-A2D7-60244D17AD40}"/>
              </a:ext>
            </a:extLst>
          </p:cNvPr>
          <p:cNvGrpSpPr/>
          <p:nvPr/>
        </p:nvGrpSpPr>
        <p:grpSpPr>
          <a:xfrm>
            <a:off x="8237566" y="304483"/>
            <a:ext cx="450187" cy="568325"/>
            <a:chOff x="-62151950" y="4111775"/>
            <a:chExt cx="318225" cy="316650"/>
          </a:xfrm>
          <a:solidFill>
            <a:srgbClr val="164A4A"/>
          </a:solidFill>
        </p:grpSpPr>
        <p:sp>
          <p:nvSpPr>
            <p:cNvPr id="8" name="Google Shape;6954;p88">
              <a:extLst>
                <a:ext uri="{FF2B5EF4-FFF2-40B4-BE49-F238E27FC236}">
                  <a16:creationId xmlns:a16="http://schemas.microsoft.com/office/drawing/2014/main" id="{8C98B938-05CE-92F9-2A32-8E4754E74426}"/>
                </a:ext>
              </a:extLst>
            </p:cNvPr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955;p88">
              <a:extLst>
                <a:ext uri="{FF2B5EF4-FFF2-40B4-BE49-F238E27FC236}">
                  <a16:creationId xmlns:a16="http://schemas.microsoft.com/office/drawing/2014/main" id="{A2AF693F-6CA7-1DE7-F10D-E17995FE3473}"/>
                </a:ext>
              </a:extLst>
            </p:cNvPr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956;p88">
              <a:extLst>
                <a:ext uri="{FF2B5EF4-FFF2-40B4-BE49-F238E27FC236}">
                  <a16:creationId xmlns:a16="http://schemas.microsoft.com/office/drawing/2014/main" id="{39CCBAEB-ED9E-3B07-88CC-FD48B9290CE5}"/>
                </a:ext>
              </a:extLst>
            </p:cNvPr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957;p88">
              <a:extLst>
                <a:ext uri="{FF2B5EF4-FFF2-40B4-BE49-F238E27FC236}">
                  <a16:creationId xmlns:a16="http://schemas.microsoft.com/office/drawing/2014/main" id="{CA2D13CD-70ED-5FF4-5F42-29022CEB4A6C}"/>
                </a:ext>
              </a:extLst>
            </p:cNvPr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67526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5DEF41-488A-1D3E-0971-1AB7E89F9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93" y="256140"/>
            <a:ext cx="3759690" cy="453900"/>
          </a:xfrm>
        </p:spPr>
        <p:txBody>
          <a:bodyPr/>
          <a:lstStyle/>
          <a:p>
            <a:r>
              <a:rPr lang="fr-FR" err="1"/>
              <a:t>Feature</a:t>
            </a:r>
            <a:r>
              <a:rPr lang="fr-FR"/>
              <a:t> importance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D57B2E7-24A7-E031-FFCA-C12ACF16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603" y="1051560"/>
            <a:ext cx="6723508" cy="3748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2142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5DEF41-488A-1D3E-0971-1AB7E89F9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91" y="210390"/>
            <a:ext cx="3648549" cy="453900"/>
          </a:xfrm>
        </p:spPr>
        <p:txBody>
          <a:bodyPr/>
          <a:lstStyle/>
          <a:p>
            <a:r>
              <a:rPr lang="fr-FR"/>
              <a:t>Confusion Matrix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CCE332C-1814-3EC6-04F7-64E119FCA93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587564" y="835645"/>
            <a:ext cx="1548316" cy="255703"/>
          </a:xfrm>
        </p:spPr>
        <p:txBody>
          <a:bodyPr/>
          <a:lstStyle/>
          <a:p>
            <a:r>
              <a:rPr lang="fr-FR" b="0" err="1">
                <a:solidFill>
                  <a:srgbClr val="D7649C"/>
                </a:solidFill>
              </a:rPr>
              <a:t>Predicted</a:t>
            </a:r>
            <a:endParaRPr lang="fr-FR" b="0">
              <a:solidFill>
                <a:srgbClr val="D7649C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61DEFD7-4B5F-0921-7DCA-33AC4E5E9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95" t="6442"/>
          <a:stretch/>
        </p:blipFill>
        <p:spPr>
          <a:xfrm>
            <a:off x="1562458" y="1091348"/>
            <a:ext cx="6019083" cy="3713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re 2">
            <a:extLst>
              <a:ext uri="{FF2B5EF4-FFF2-40B4-BE49-F238E27FC236}">
                <a16:creationId xmlns:a16="http://schemas.microsoft.com/office/drawing/2014/main" id="{3DFE4189-0DA1-B45C-4494-6FA4E5B17432}"/>
              </a:ext>
            </a:extLst>
          </p:cNvPr>
          <p:cNvSpPr txBox="1">
            <a:spLocks/>
          </p:cNvSpPr>
          <p:nvPr/>
        </p:nvSpPr>
        <p:spPr>
          <a:xfrm>
            <a:off x="579120" y="2753560"/>
            <a:ext cx="1167326" cy="25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000" b="1" i="0" u="none" strike="noStrike" cap="none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 SemiBold"/>
              <a:buNone/>
              <a:defRPr sz="2800" b="0" i="0" u="none" strike="noStrike" cap="none">
                <a:solidFill>
                  <a:schemeClr val="dk2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r>
              <a:rPr lang="fr-FR" b="0" err="1">
                <a:solidFill>
                  <a:srgbClr val="D7649C"/>
                </a:solidFill>
              </a:rPr>
              <a:t>Actual</a:t>
            </a:r>
            <a:endParaRPr lang="fr-FR" b="0">
              <a:solidFill>
                <a:srgbClr val="D764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437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5DEF41-488A-1D3E-0971-1AB7E89F9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91" y="210390"/>
            <a:ext cx="3648549" cy="453900"/>
          </a:xfrm>
        </p:spPr>
        <p:txBody>
          <a:bodyPr/>
          <a:lstStyle/>
          <a:p>
            <a:r>
              <a:rPr lang="fr-FR"/>
              <a:t>Confusion Matrix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0F9D740-CD24-AFB7-8034-B2683C9CE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9" t="16148" r="7904" b="14699"/>
          <a:stretch/>
        </p:blipFill>
        <p:spPr>
          <a:xfrm>
            <a:off x="520538" y="1018966"/>
            <a:ext cx="8215709" cy="3812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7108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5DEF41-488A-1D3E-0971-1AB7E89F9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086" y="324195"/>
            <a:ext cx="2688429" cy="453900"/>
          </a:xfrm>
        </p:spPr>
        <p:txBody>
          <a:bodyPr/>
          <a:lstStyle/>
          <a:p>
            <a:r>
              <a:rPr lang="fr-FR"/>
              <a:t>ROC-AUC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06BF840-FB04-C56E-4018-14E802CBF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427" y="1192460"/>
            <a:ext cx="4896665" cy="3542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76F3A27-DD1B-3552-859A-E6EA363F1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8" y="1192460"/>
            <a:ext cx="3897112" cy="3542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0851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5DEF41-488A-1D3E-0971-1AB7E89F9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91" y="210390"/>
            <a:ext cx="2101689" cy="453900"/>
          </a:xfrm>
        </p:spPr>
        <p:txBody>
          <a:bodyPr/>
          <a:lstStyle/>
          <a:p>
            <a:r>
              <a:rPr lang="fr-FR"/>
              <a:t>Gain chart</a:t>
            </a:r>
          </a:p>
        </p:txBody>
      </p:sp>
      <p:pic>
        <p:nvPicPr>
          <p:cNvPr id="3" name="Image 3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9F314CD3-0615-1F61-3C11-45282D6EC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341" y="516641"/>
            <a:ext cx="6264648" cy="483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37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64"/>
          <p:cNvSpPr txBox="1">
            <a:spLocks noGrp="1"/>
          </p:cNvSpPr>
          <p:nvPr>
            <p:ph type="title"/>
          </p:nvPr>
        </p:nvSpPr>
        <p:spPr>
          <a:xfrm>
            <a:off x="1388100" y="1724700"/>
            <a:ext cx="6367800" cy="16941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SHOW CASE !</a:t>
            </a:r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 txBox="1">
            <a:spLocks noGrp="1"/>
          </p:cNvSpPr>
          <p:nvPr>
            <p:ph type="title"/>
          </p:nvPr>
        </p:nvSpPr>
        <p:spPr>
          <a:xfrm>
            <a:off x="1853772" y="502889"/>
            <a:ext cx="4864500" cy="6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47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35" name="Google Shape;335;p40"/>
          <p:cNvSpPr txBox="1">
            <a:spLocks noGrp="1"/>
          </p:cNvSpPr>
          <p:nvPr>
            <p:ph type="subTitle" idx="1"/>
          </p:nvPr>
        </p:nvSpPr>
        <p:spPr>
          <a:xfrm>
            <a:off x="538370" y="1231048"/>
            <a:ext cx="8073649" cy="31777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l">
              <a:spcAft>
                <a:spcPts val="1200"/>
              </a:spcAft>
            </a:pPr>
            <a:r>
              <a:rPr lang="en" err="1">
                <a:cs typeface="Segoe UI"/>
              </a:rPr>
              <a:t>Conséquences</a:t>
            </a:r>
            <a:r>
              <a:rPr lang="en">
                <a:cs typeface="Segoe UI"/>
              </a:rPr>
              <a:t> </a:t>
            </a:r>
            <a:r>
              <a:rPr lang="en" err="1">
                <a:cs typeface="Segoe UI"/>
              </a:rPr>
              <a:t>sociales</a:t>
            </a:r>
            <a:r>
              <a:rPr lang="en">
                <a:cs typeface="Segoe UI"/>
              </a:rPr>
              <a:t> et </a:t>
            </a:r>
            <a:r>
              <a:rPr lang="en" err="1">
                <a:cs typeface="Segoe UI"/>
              </a:rPr>
              <a:t>environnementales</a:t>
            </a:r>
            <a:r>
              <a:rPr lang="en">
                <a:cs typeface="Segoe UI"/>
              </a:rPr>
              <a:t> </a:t>
            </a:r>
            <a:r>
              <a:rPr lang="en" b="1" err="1">
                <a:cs typeface="Segoe UI"/>
              </a:rPr>
              <a:t>négatives</a:t>
            </a:r>
            <a:r>
              <a:rPr lang="en">
                <a:cs typeface="Segoe UI"/>
              </a:rPr>
              <a:t> : </a:t>
            </a:r>
            <a:endParaRPr lang="en-US">
              <a:cs typeface="Segoe UI"/>
            </a:endParaRPr>
          </a:p>
          <a:p>
            <a:pPr marL="400050" indent="-285750" algn="l">
              <a:buFont typeface="Courier New,monospace"/>
              <a:buChar char="o"/>
            </a:pPr>
            <a:r>
              <a:rPr lang="en">
                <a:cs typeface="Arial"/>
              </a:rPr>
              <a:t>Conditions de travail dans </a:t>
            </a:r>
            <a:r>
              <a:rPr lang="en" err="1">
                <a:cs typeface="Arial"/>
              </a:rPr>
              <a:t>usines</a:t>
            </a:r>
            <a:r>
              <a:rPr lang="en">
                <a:cs typeface="Arial"/>
              </a:rPr>
              <a:t> à bas prix </a:t>
            </a:r>
            <a:r>
              <a:rPr lang="en" err="1">
                <a:cs typeface="Arial"/>
              </a:rPr>
              <a:t>souvent</a:t>
            </a:r>
            <a:r>
              <a:rPr lang="en">
                <a:cs typeface="Arial"/>
              </a:rPr>
              <a:t> </a:t>
            </a:r>
            <a:r>
              <a:rPr lang="en" b="1" err="1">
                <a:cs typeface="Arial"/>
              </a:rPr>
              <a:t>déplorables</a:t>
            </a:r>
            <a:r>
              <a:rPr lang="en">
                <a:cs typeface="Arial"/>
              </a:rPr>
              <a:t> </a:t>
            </a:r>
            <a:endParaRPr lang="en-US">
              <a:cs typeface="Arial"/>
            </a:endParaRPr>
          </a:p>
          <a:p>
            <a:pPr marL="400050" indent="-285750" algn="l">
              <a:buFont typeface="Courier New,monospace"/>
              <a:buChar char="o"/>
            </a:pPr>
            <a:r>
              <a:rPr lang="en">
                <a:cs typeface="Arial"/>
              </a:rPr>
              <a:t>Production à </a:t>
            </a:r>
            <a:r>
              <a:rPr lang="en" err="1">
                <a:cs typeface="Arial"/>
              </a:rPr>
              <a:t>grande</a:t>
            </a:r>
            <a:r>
              <a:rPr lang="en">
                <a:cs typeface="Arial"/>
              </a:rPr>
              <a:t> </a:t>
            </a:r>
            <a:r>
              <a:rPr lang="en" err="1">
                <a:cs typeface="Arial"/>
              </a:rPr>
              <a:t>échelle</a:t>
            </a:r>
            <a:r>
              <a:rPr lang="en">
                <a:cs typeface="Arial"/>
              </a:rPr>
              <a:t> = impact </a:t>
            </a:r>
            <a:r>
              <a:rPr lang="en" err="1">
                <a:cs typeface="Arial"/>
              </a:rPr>
              <a:t>significatif</a:t>
            </a:r>
            <a:r>
              <a:rPr lang="en">
                <a:cs typeface="Arial"/>
              </a:rPr>
              <a:t> sur </a:t>
            </a:r>
            <a:r>
              <a:rPr lang="en" err="1">
                <a:cs typeface="Arial"/>
              </a:rPr>
              <a:t>l'environnement</a:t>
            </a:r>
            <a:r>
              <a:rPr lang="en">
                <a:cs typeface="Arial"/>
              </a:rPr>
              <a:t> :     </a:t>
            </a:r>
            <a:endParaRPr lang="en-US">
              <a:cs typeface="Arial"/>
            </a:endParaRPr>
          </a:p>
          <a:p>
            <a:pPr marL="114300" indent="0" algn="l"/>
            <a:r>
              <a:rPr lang="en">
                <a:cs typeface="Segoe UI"/>
              </a:rPr>
              <a:t>           Grande </a:t>
            </a:r>
            <a:r>
              <a:rPr lang="en" err="1">
                <a:cs typeface="Segoe UI"/>
              </a:rPr>
              <a:t>quantité</a:t>
            </a:r>
            <a:r>
              <a:rPr lang="en">
                <a:cs typeface="Segoe UI"/>
              </a:rPr>
              <a:t> de </a:t>
            </a:r>
            <a:r>
              <a:rPr lang="en" b="1" err="1">
                <a:cs typeface="Segoe UI"/>
              </a:rPr>
              <a:t>déchets</a:t>
            </a:r>
            <a:r>
              <a:rPr lang="en" b="1">
                <a:cs typeface="Segoe UI"/>
              </a:rPr>
              <a:t> </a:t>
            </a:r>
            <a:r>
              <a:rPr lang="en" b="1" err="1">
                <a:cs typeface="Segoe UI"/>
              </a:rPr>
              <a:t>générés</a:t>
            </a:r>
            <a:r>
              <a:rPr lang="en">
                <a:cs typeface="Segoe UI"/>
              </a:rPr>
              <a:t> </a:t>
            </a:r>
            <a:endParaRPr lang="en-US">
              <a:cs typeface="Segoe UI"/>
            </a:endParaRPr>
          </a:p>
          <a:p>
            <a:pPr marL="114300" indent="0" algn="l"/>
            <a:r>
              <a:rPr lang="en">
                <a:cs typeface="Segoe UI"/>
              </a:rPr>
              <a:t>           </a:t>
            </a:r>
            <a:r>
              <a:rPr lang="en" b="1">
                <a:cs typeface="Segoe UI"/>
              </a:rPr>
              <a:t>Pollution</a:t>
            </a:r>
            <a:r>
              <a:rPr lang="en">
                <a:cs typeface="Segoe UI"/>
              </a:rPr>
              <a:t> des </a:t>
            </a:r>
            <a:r>
              <a:rPr lang="en" err="1">
                <a:cs typeface="Segoe UI"/>
              </a:rPr>
              <a:t>eaux</a:t>
            </a:r>
            <a:r>
              <a:rPr lang="en">
                <a:cs typeface="Segoe UI"/>
              </a:rPr>
              <a:t> et des sols.</a:t>
            </a:r>
            <a:endParaRPr lang="en-US">
              <a:cs typeface="Segoe UI"/>
            </a:endParaRPr>
          </a:p>
          <a:p>
            <a:endParaRPr lang="fr-FR">
              <a:cs typeface="Segoe UI"/>
            </a:endParaRPr>
          </a:p>
          <a:p>
            <a:pPr algn="l"/>
            <a:r>
              <a:rPr lang="en" err="1"/>
              <a:t>C'est</a:t>
            </a:r>
            <a:r>
              <a:rPr lang="en"/>
              <a:t> dans </a:t>
            </a:r>
            <a:r>
              <a:rPr lang="en" err="1"/>
              <a:t>ce</a:t>
            </a:r>
            <a:r>
              <a:rPr lang="en"/>
              <a:t> </a:t>
            </a:r>
            <a:r>
              <a:rPr lang="en" err="1"/>
              <a:t>contexte</a:t>
            </a:r>
            <a:r>
              <a:rPr lang="en"/>
              <a:t> que la </a:t>
            </a:r>
            <a:r>
              <a:rPr lang="en" b="1"/>
              <a:t>mode </a:t>
            </a:r>
            <a:r>
              <a:rPr lang="en" b="1" err="1"/>
              <a:t>éthique</a:t>
            </a:r>
            <a:r>
              <a:rPr lang="en"/>
              <a:t> </a:t>
            </a:r>
            <a:r>
              <a:rPr lang="en" err="1"/>
              <a:t>est</a:t>
            </a:r>
            <a:r>
              <a:rPr lang="en"/>
              <a:t> </a:t>
            </a:r>
            <a:r>
              <a:rPr lang="en" err="1"/>
              <a:t>apparue</a:t>
            </a:r>
            <a:r>
              <a:rPr lang="en"/>
              <a:t>. </a:t>
            </a:r>
          </a:p>
          <a:p>
            <a:pPr algn="l"/>
            <a:endParaRPr lang="en"/>
          </a:p>
          <a:p>
            <a:pPr algn="l"/>
            <a:r>
              <a:rPr lang="en" b="1"/>
              <a:t>Mode </a:t>
            </a:r>
            <a:r>
              <a:rPr lang="en" b="1" err="1"/>
              <a:t>éthique</a:t>
            </a:r>
            <a:r>
              <a:rPr lang="en" b="1"/>
              <a:t> :</a:t>
            </a:r>
            <a:r>
              <a:rPr lang="en"/>
              <a:t> </a:t>
            </a:r>
            <a:r>
              <a:rPr lang="en" err="1"/>
              <a:t>produire</a:t>
            </a:r>
            <a:r>
              <a:rPr lang="en"/>
              <a:t> des </a:t>
            </a:r>
            <a:r>
              <a:rPr lang="en" err="1"/>
              <a:t>vêtements</a:t>
            </a:r>
            <a:r>
              <a:rPr lang="en"/>
              <a:t> de manière plus </a:t>
            </a:r>
            <a:r>
              <a:rPr lang="en" b="1"/>
              <a:t>durable</a:t>
            </a:r>
          </a:p>
          <a:p>
            <a:pPr marL="0" indent="0" algn="l">
              <a:spcAft>
                <a:spcPts val="1200"/>
              </a:spcAft>
            </a:pPr>
            <a:r>
              <a:rPr lang="en"/>
              <a:t>         --&gt; </a:t>
            </a:r>
            <a:r>
              <a:rPr lang="en" err="1"/>
              <a:t>utiliser</a:t>
            </a:r>
            <a:r>
              <a:rPr lang="en"/>
              <a:t> des </a:t>
            </a:r>
            <a:r>
              <a:rPr lang="en" err="1"/>
              <a:t>matériaux</a:t>
            </a:r>
            <a:r>
              <a:rPr lang="en"/>
              <a:t> </a:t>
            </a:r>
            <a:r>
              <a:rPr lang="en" err="1"/>
              <a:t>écologiques</a:t>
            </a:r>
            <a:r>
              <a:rPr lang="en"/>
              <a:t> et des techniques de production </a:t>
            </a:r>
            <a:r>
              <a:rPr lang="en" err="1"/>
              <a:t>équitables</a:t>
            </a:r>
            <a:r>
              <a:rPr lang="en"/>
              <a:t>. </a:t>
            </a:r>
          </a:p>
        </p:txBody>
      </p:sp>
      <p:sp>
        <p:nvSpPr>
          <p:cNvPr id="336" name="Google Shape;336;p40"/>
          <p:cNvSpPr/>
          <p:nvPr/>
        </p:nvSpPr>
        <p:spPr>
          <a:xfrm>
            <a:off x="8039560" y="189624"/>
            <a:ext cx="856200" cy="856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40"/>
          <p:cNvGrpSpPr/>
          <p:nvPr/>
        </p:nvGrpSpPr>
        <p:grpSpPr>
          <a:xfrm>
            <a:off x="8236173" y="361350"/>
            <a:ext cx="462975" cy="462556"/>
            <a:chOff x="3481708" y="3386870"/>
            <a:chExt cx="462975" cy="462556"/>
          </a:xfrm>
        </p:grpSpPr>
        <p:sp>
          <p:nvSpPr>
            <p:cNvPr id="338" name="Google Shape;338;p40"/>
            <p:cNvSpPr/>
            <p:nvPr/>
          </p:nvSpPr>
          <p:spPr>
            <a:xfrm>
              <a:off x="3531908" y="3386870"/>
              <a:ext cx="132319" cy="126905"/>
            </a:xfrm>
            <a:custGeom>
              <a:avLst/>
              <a:gdLst/>
              <a:ahLst/>
              <a:cxnLst/>
              <a:rect l="l" t="t" r="r" b="b"/>
              <a:pathLst>
                <a:path w="1882" h="1805" extrusionOk="0">
                  <a:moveTo>
                    <a:pt x="465" y="0"/>
                  </a:moveTo>
                  <a:cubicBezTo>
                    <a:pt x="358" y="0"/>
                    <a:pt x="251" y="42"/>
                    <a:pt x="167" y="125"/>
                  </a:cubicBezTo>
                  <a:cubicBezTo>
                    <a:pt x="1" y="280"/>
                    <a:pt x="1" y="554"/>
                    <a:pt x="167" y="697"/>
                  </a:cubicBezTo>
                  <a:lnTo>
                    <a:pt x="1251" y="1768"/>
                  </a:lnTo>
                  <a:cubicBezTo>
                    <a:pt x="1275" y="1792"/>
                    <a:pt x="1301" y="1804"/>
                    <a:pt x="1325" y="1804"/>
                  </a:cubicBezTo>
                  <a:cubicBezTo>
                    <a:pt x="1349" y="1804"/>
                    <a:pt x="1370" y="1792"/>
                    <a:pt x="1382" y="1768"/>
                  </a:cubicBezTo>
                  <a:lnTo>
                    <a:pt x="1834" y="1328"/>
                  </a:lnTo>
                  <a:cubicBezTo>
                    <a:pt x="1882" y="1280"/>
                    <a:pt x="1882" y="1221"/>
                    <a:pt x="1834" y="1197"/>
                  </a:cubicBezTo>
                  <a:lnTo>
                    <a:pt x="763" y="125"/>
                  </a:lnTo>
                  <a:cubicBezTo>
                    <a:pt x="679" y="42"/>
                    <a:pt x="572" y="0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3536970" y="3608270"/>
              <a:ext cx="132319" cy="127749"/>
            </a:xfrm>
            <a:custGeom>
              <a:avLst/>
              <a:gdLst/>
              <a:ahLst/>
              <a:cxnLst/>
              <a:rect l="l" t="t" r="r" b="b"/>
              <a:pathLst>
                <a:path w="1882" h="1817" extrusionOk="0">
                  <a:moveTo>
                    <a:pt x="1317" y="0"/>
                  </a:moveTo>
                  <a:cubicBezTo>
                    <a:pt x="1292" y="0"/>
                    <a:pt x="1268" y="12"/>
                    <a:pt x="1250" y="36"/>
                  </a:cubicBezTo>
                  <a:lnTo>
                    <a:pt x="179" y="1108"/>
                  </a:lnTo>
                  <a:cubicBezTo>
                    <a:pt x="0" y="1263"/>
                    <a:pt x="0" y="1524"/>
                    <a:pt x="167" y="1691"/>
                  </a:cubicBezTo>
                  <a:cubicBezTo>
                    <a:pt x="250" y="1774"/>
                    <a:pt x="357" y="1816"/>
                    <a:pt x="464" y="1816"/>
                  </a:cubicBezTo>
                  <a:cubicBezTo>
                    <a:pt x="572" y="1816"/>
                    <a:pt x="679" y="1774"/>
                    <a:pt x="762" y="1691"/>
                  </a:cubicBezTo>
                  <a:lnTo>
                    <a:pt x="1834" y="620"/>
                  </a:lnTo>
                  <a:cubicBezTo>
                    <a:pt x="1881" y="572"/>
                    <a:pt x="1881" y="512"/>
                    <a:pt x="1834" y="489"/>
                  </a:cubicBezTo>
                  <a:lnTo>
                    <a:pt x="1393" y="36"/>
                  </a:lnTo>
                  <a:cubicBezTo>
                    <a:pt x="1369" y="12"/>
                    <a:pt x="1343" y="0"/>
                    <a:pt x="13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3760479" y="3386870"/>
              <a:ext cx="131475" cy="126905"/>
            </a:xfrm>
            <a:custGeom>
              <a:avLst/>
              <a:gdLst/>
              <a:ahLst/>
              <a:cxnLst/>
              <a:rect l="l" t="t" r="r" b="b"/>
              <a:pathLst>
                <a:path w="1870" h="1805" extrusionOk="0">
                  <a:moveTo>
                    <a:pt x="1409" y="0"/>
                  </a:moveTo>
                  <a:cubicBezTo>
                    <a:pt x="1301" y="0"/>
                    <a:pt x="1191" y="42"/>
                    <a:pt x="1107" y="125"/>
                  </a:cubicBezTo>
                  <a:lnTo>
                    <a:pt x="36" y="1197"/>
                  </a:lnTo>
                  <a:cubicBezTo>
                    <a:pt x="0" y="1233"/>
                    <a:pt x="0" y="1292"/>
                    <a:pt x="36" y="1328"/>
                  </a:cubicBezTo>
                  <a:lnTo>
                    <a:pt x="500" y="1768"/>
                  </a:lnTo>
                  <a:cubicBezTo>
                    <a:pt x="524" y="1792"/>
                    <a:pt x="551" y="1804"/>
                    <a:pt x="575" y="1804"/>
                  </a:cubicBezTo>
                  <a:cubicBezTo>
                    <a:pt x="598" y="1804"/>
                    <a:pt x="619" y="1792"/>
                    <a:pt x="631" y="1768"/>
                  </a:cubicBezTo>
                  <a:lnTo>
                    <a:pt x="1703" y="697"/>
                  </a:lnTo>
                  <a:cubicBezTo>
                    <a:pt x="1869" y="542"/>
                    <a:pt x="1869" y="268"/>
                    <a:pt x="1703" y="125"/>
                  </a:cubicBezTo>
                  <a:cubicBezTo>
                    <a:pt x="1625" y="42"/>
                    <a:pt x="1518" y="0"/>
                    <a:pt x="14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3757104" y="3608270"/>
              <a:ext cx="130631" cy="127749"/>
            </a:xfrm>
            <a:custGeom>
              <a:avLst/>
              <a:gdLst/>
              <a:ahLst/>
              <a:cxnLst/>
              <a:rect l="l" t="t" r="r" b="b"/>
              <a:pathLst>
                <a:path w="1858" h="1817" extrusionOk="0">
                  <a:moveTo>
                    <a:pt x="554" y="0"/>
                  </a:moveTo>
                  <a:cubicBezTo>
                    <a:pt x="530" y="0"/>
                    <a:pt x="506" y="12"/>
                    <a:pt x="489" y="36"/>
                  </a:cubicBezTo>
                  <a:lnTo>
                    <a:pt x="48" y="489"/>
                  </a:lnTo>
                  <a:cubicBezTo>
                    <a:pt x="0" y="524"/>
                    <a:pt x="0" y="584"/>
                    <a:pt x="48" y="620"/>
                  </a:cubicBezTo>
                  <a:lnTo>
                    <a:pt x="1120" y="1691"/>
                  </a:lnTo>
                  <a:cubicBezTo>
                    <a:pt x="1197" y="1774"/>
                    <a:pt x="1304" y="1816"/>
                    <a:pt x="1410" y="1816"/>
                  </a:cubicBezTo>
                  <a:cubicBezTo>
                    <a:pt x="1516" y="1816"/>
                    <a:pt x="1620" y="1774"/>
                    <a:pt x="1691" y="1691"/>
                  </a:cubicBezTo>
                  <a:cubicBezTo>
                    <a:pt x="1858" y="1524"/>
                    <a:pt x="1858" y="1263"/>
                    <a:pt x="1691" y="1108"/>
                  </a:cubicBezTo>
                  <a:lnTo>
                    <a:pt x="620" y="36"/>
                  </a:lnTo>
                  <a:cubicBezTo>
                    <a:pt x="602" y="12"/>
                    <a:pt x="578" y="0"/>
                    <a:pt x="5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3696006" y="3549492"/>
              <a:ext cx="34380" cy="31217"/>
            </a:xfrm>
            <a:custGeom>
              <a:avLst/>
              <a:gdLst/>
              <a:ahLst/>
              <a:cxnLst/>
              <a:rect l="l" t="t" r="r" b="b"/>
              <a:pathLst>
                <a:path w="489" h="444" extrusionOk="0">
                  <a:moveTo>
                    <a:pt x="244" y="1"/>
                  </a:moveTo>
                  <a:cubicBezTo>
                    <a:pt x="166" y="1"/>
                    <a:pt x="89" y="40"/>
                    <a:pt x="48" y="122"/>
                  </a:cubicBezTo>
                  <a:cubicBezTo>
                    <a:pt x="48" y="146"/>
                    <a:pt x="36" y="146"/>
                    <a:pt x="36" y="158"/>
                  </a:cubicBezTo>
                  <a:cubicBezTo>
                    <a:pt x="0" y="241"/>
                    <a:pt x="36" y="324"/>
                    <a:pt x="96" y="384"/>
                  </a:cubicBezTo>
                  <a:cubicBezTo>
                    <a:pt x="119" y="408"/>
                    <a:pt x="179" y="444"/>
                    <a:pt x="238" y="444"/>
                  </a:cubicBezTo>
                  <a:cubicBezTo>
                    <a:pt x="298" y="444"/>
                    <a:pt x="357" y="408"/>
                    <a:pt x="405" y="384"/>
                  </a:cubicBezTo>
                  <a:cubicBezTo>
                    <a:pt x="488" y="289"/>
                    <a:pt x="488" y="158"/>
                    <a:pt x="405" y="63"/>
                  </a:cubicBezTo>
                  <a:cubicBezTo>
                    <a:pt x="360" y="22"/>
                    <a:pt x="301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3674211" y="3466810"/>
              <a:ext cx="77901" cy="59480"/>
            </a:xfrm>
            <a:custGeom>
              <a:avLst/>
              <a:gdLst/>
              <a:ahLst/>
              <a:cxnLst/>
              <a:rect l="l" t="t" r="r" b="b"/>
              <a:pathLst>
                <a:path w="1108" h="846" extrusionOk="0">
                  <a:moveTo>
                    <a:pt x="548" y="0"/>
                  </a:moveTo>
                  <a:cubicBezTo>
                    <a:pt x="441" y="0"/>
                    <a:pt x="346" y="12"/>
                    <a:pt x="239" y="24"/>
                  </a:cubicBezTo>
                  <a:cubicBezTo>
                    <a:pt x="239" y="60"/>
                    <a:pt x="251" y="84"/>
                    <a:pt x="251" y="119"/>
                  </a:cubicBezTo>
                  <a:cubicBezTo>
                    <a:pt x="251" y="250"/>
                    <a:pt x="215" y="369"/>
                    <a:pt x="108" y="453"/>
                  </a:cubicBezTo>
                  <a:lnTo>
                    <a:pt x="1" y="560"/>
                  </a:lnTo>
                  <a:lnTo>
                    <a:pt x="286" y="846"/>
                  </a:lnTo>
                  <a:cubicBezTo>
                    <a:pt x="364" y="798"/>
                    <a:pt x="453" y="774"/>
                    <a:pt x="545" y="774"/>
                  </a:cubicBezTo>
                  <a:cubicBezTo>
                    <a:pt x="638" y="774"/>
                    <a:pt x="733" y="798"/>
                    <a:pt x="822" y="846"/>
                  </a:cubicBezTo>
                  <a:lnTo>
                    <a:pt x="1108" y="560"/>
                  </a:lnTo>
                  <a:lnTo>
                    <a:pt x="1001" y="453"/>
                  </a:lnTo>
                  <a:cubicBezTo>
                    <a:pt x="882" y="334"/>
                    <a:pt x="834" y="179"/>
                    <a:pt x="858" y="24"/>
                  </a:cubicBezTo>
                  <a:cubicBezTo>
                    <a:pt x="763" y="0"/>
                    <a:pt x="656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3752112" y="3526220"/>
              <a:ext cx="72839" cy="72065"/>
            </a:xfrm>
            <a:custGeom>
              <a:avLst/>
              <a:gdLst/>
              <a:ahLst/>
              <a:cxnLst/>
              <a:rect l="l" t="t" r="r" b="b"/>
              <a:pathLst>
                <a:path w="1036" h="1025" extrusionOk="0">
                  <a:moveTo>
                    <a:pt x="274" y="1"/>
                  </a:moveTo>
                  <a:lnTo>
                    <a:pt x="0" y="286"/>
                  </a:lnTo>
                  <a:cubicBezTo>
                    <a:pt x="83" y="441"/>
                    <a:pt x="83" y="655"/>
                    <a:pt x="0" y="822"/>
                  </a:cubicBezTo>
                  <a:lnTo>
                    <a:pt x="191" y="1025"/>
                  </a:lnTo>
                  <a:lnTo>
                    <a:pt x="298" y="917"/>
                  </a:lnTo>
                  <a:cubicBezTo>
                    <a:pt x="381" y="834"/>
                    <a:pt x="500" y="786"/>
                    <a:pt x="631" y="786"/>
                  </a:cubicBezTo>
                  <a:cubicBezTo>
                    <a:pt x="774" y="786"/>
                    <a:pt x="893" y="834"/>
                    <a:pt x="976" y="917"/>
                  </a:cubicBezTo>
                  <a:lnTo>
                    <a:pt x="1036" y="977"/>
                  </a:lnTo>
                  <a:lnTo>
                    <a:pt x="917" y="405"/>
                  </a:lnTo>
                  <a:cubicBezTo>
                    <a:pt x="905" y="322"/>
                    <a:pt x="869" y="251"/>
                    <a:pt x="857" y="179"/>
                  </a:cubicBezTo>
                  <a:cubicBezTo>
                    <a:pt x="798" y="191"/>
                    <a:pt x="750" y="203"/>
                    <a:pt x="691" y="203"/>
                  </a:cubicBezTo>
                  <a:cubicBezTo>
                    <a:pt x="560" y="203"/>
                    <a:pt x="441" y="167"/>
                    <a:pt x="357" y="72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3601372" y="3526220"/>
              <a:ext cx="73753" cy="72065"/>
            </a:xfrm>
            <a:custGeom>
              <a:avLst/>
              <a:gdLst/>
              <a:ahLst/>
              <a:cxnLst/>
              <a:rect l="l" t="t" r="r" b="b"/>
              <a:pathLst>
                <a:path w="1049" h="1025" extrusionOk="0">
                  <a:moveTo>
                    <a:pt x="751" y="1"/>
                  </a:moveTo>
                  <a:lnTo>
                    <a:pt x="680" y="72"/>
                  </a:lnTo>
                  <a:cubicBezTo>
                    <a:pt x="596" y="167"/>
                    <a:pt x="477" y="203"/>
                    <a:pt x="334" y="203"/>
                  </a:cubicBezTo>
                  <a:cubicBezTo>
                    <a:pt x="275" y="203"/>
                    <a:pt x="215" y="191"/>
                    <a:pt x="179" y="179"/>
                  </a:cubicBezTo>
                  <a:cubicBezTo>
                    <a:pt x="144" y="251"/>
                    <a:pt x="132" y="322"/>
                    <a:pt x="120" y="394"/>
                  </a:cubicBezTo>
                  <a:lnTo>
                    <a:pt x="1" y="977"/>
                  </a:lnTo>
                  <a:lnTo>
                    <a:pt x="60" y="917"/>
                  </a:lnTo>
                  <a:cubicBezTo>
                    <a:pt x="144" y="834"/>
                    <a:pt x="263" y="786"/>
                    <a:pt x="394" y="786"/>
                  </a:cubicBezTo>
                  <a:cubicBezTo>
                    <a:pt x="537" y="786"/>
                    <a:pt x="656" y="834"/>
                    <a:pt x="739" y="917"/>
                  </a:cubicBezTo>
                  <a:lnTo>
                    <a:pt x="846" y="1025"/>
                  </a:lnTo>
                  <a:lnTo>
                    <a:pt x="1049" y="822"/>
                  </a:lnTo>
                  <a:cubicBezTo>
                    <a:pt x="1013" y="727"/>
                    <a:pt x="989" y="644"/>
                    <a:pt x="989" y="548"/>
                  </a:cubicBezTo>
                  <a:cubicBezTo>
                    <a:pt x="989" y="453"/>
                    <a:pt x="1013" y="358"/>
                    <a:pt x="1049" y="274"/>
                  </a:cubicBezTo>
                  <a:lnTo>
                    <a:pt x="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3600528" y="3601590"/>
              <a:ext cx="224422" cy="150739"/>
            </a:xfrm>
            <a:custGeom>
              <a:avLst/>
              <a:gdLst/>
              <a:ahLst/>
              <a:cxnLst/>
              <a:rect l="l" t="t" r="r" b="b"/>
              <a:pathLst>
                <a:path w="3192" h="2144" extrusionOk="0">
                  <a:moveTo>
                    <a:pt x="1334" y="0"/>
                  </a:moveTo>
                  <a:lnTo>
                    <a:pt x="1120" y="203"/>
                  </a:lnTo>
                  <a:lnTo>
                    <a:pt x="1192" y="286"/>
                  </a:lnTo>
                  <a:cubicBezTo>
                    <a:pt x="1287" y="369"/>
                    <a:pt x="1346" y="488"/>
                    <a:pt x="1346" y="619"/>
                  </a:cubicBezTo>
                  <a:cubicBezTo>
                    <a:pt x="1346" y="762"/>
                    <a:pt x="1299" y="881"/>
                    <a:pt x="1192" y="965"/>
                  </a:cubicBezTo>
                  <a:lnTo>
                    <a:pt x="120" y="2036"/>
                  </a:lnTo>
                  <a:cubicBezTo>
                    <a:pt x="84" y="2084"/>
                    <a:pt x="49" y="2108"/>
                    <a:pt x="1" y="2143"/>
                  </a:cubicBezTo>
                  <a:lnTo>
                    <a:pt x="1049" y="2143"/>
                  </a:lnTo>
                  <a:cubicBezTo>
                    <a:pt x="1108" y="1917"/>
                    <a:pt x="1334" y="1750"/>
                    <a:pt x="1585" y="1750"/>
                  </a:cubicBezTo>
                  <a:lnTo>
                    <a:pt x="1596" y="1750"/>
                  </a:lnTo>
                  <a:cubicBezTo>
                    <a:pt x="1858" y="1750"/>
                    <a:pt x="2073" y="1917"/>
                    <a:pt x="2156" y="2143"/>
                  </a:cubicBezTo>
                  <a:lnTo>
                    <a:pt x="3192" y="2143"/>
                  </a:lnTo>
                  <a:cubicBezTo>
                    <a:pt x="3144" y="2108"/>
                    <a:pt x="3109" y="2084"/>
                    <a:pt x="3073" y="2036"/>
                  </a:cubicBezTo>
                  <a:lnTo>
                    <a:pt x="2001" y="965"/>
                  </a:lnTo>
                  <a:cubicBezTo>
                    <a:pt x="1918" y="881"/>
                    <a:pt x="1858" y="762"/>
                    <a:pt x="1858" y="619"/>
                  </a:cubicBezTo>
                  <a:cubicBezTo>
                    <a:pt x="1858" y="488"/>
                    <a:pt x="1894" y="369"/>
                    <a:pt x="2001" y="286"/>
                  </a:cubicBezTo>
                  <a:lnTo>
                    <a:pt x="2073" y="203"/>
                  </a:lnTo>
                  <a:lnTo>
                    <a:pt x="1870" y="0"/>
                  </a:lnTo>
                  <a:cubicBezTo>
                    <a:pt x="1775" y="48"/>
                    <a:pt x="1692" y="60"/>
                    <a:pt x="1596" y="60"/>
                  </a:cubicBezTo>
                  <a:cubicBezTo>
                    <a:pt x="1513" y="60"/>
                    <a:pt x="1406" y="48"/>
                    <a:pt x="1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3481708" y="3752260"/>
              <a:ext cx="462975" cy="97165"/>
            </a:xfrm>
            <a:custGeom>
              <a:avLst/>
              <a:gdLst/>
              <a:ahLst/>
              <a:cxnLst/>
              <a:rect l="l" t="t" r="r" b="b"/>
              <a:pathLst>
                <a:path w="6585" h="1382" extrusionOk="0">
                  <a:moveTo>
                    <a:pt x="3275" y="0"/>
                  </a:moveTo>
                  <a:cubicBezTo>
                    <a:pt x="3167" y="0"/>
                    <a:pt x="3084" y="84"/>
                    <a:pt x="3084" y="191"/>
                  </a:cubicBezTo>
                  <a:lnTo>
                    <a:pt x="3084" y="1000"/>
                  </a:lnTo>
                  <a:lnTo>
                    <a:pt x="2691" y="1000"/>
                  </a:lnTo>
                  <a:lnTo>
                    <a:pt x="2691" y="405"/>
                  </a:lnTo>
                  <a:lnTo>
                    <a:pt x="1084" y="405"/>
                  </a:lnTo>
                  <a:lnTo>
                    <a:pt x="941" y="1000"/>
                  </a:lnTo>
                  <a:lnTo>
                    <a:pt x="191" y="1000"/>
                  </a:lnTo>
                  <a:cubicBezTo>
                    <a:pt x="96" y="1000"/>
                    <a:pt x="0" y="1084"/>
                    <a:pt x="0" y="1191"/>
                  </a:cubicBezTo>
                  <a:cubicBezTo>
                    <a:pt x="0" y="1298"/>
                    <a:pt x="96" y="1381"/>
                    <a:pt x="191" y="1381"/>
                  </a:cubicBezTo>
                  <a:lnTo>
                    <a:pt x="6382" y="1381"/>
                  </a:lnTo>
                  <a:cubicBezTo>
                    <a:pt x="6489" y="1381"/>
                    <a:pt x="6584" y="1298"/>
                    <a:pt x="6584" y="1191"/>
                  </a:cubicBezTo>
                  <a:cubicBezTo>
                    <a:pt x="6561" y="1084"/>
                    <a:pt x="6489" y="1000"/>
                    <a:pt x="6370" y="1000"/>
                  </a:cubicBezTo>
                  <a:lnTo>
                    <a:pt x="5584" y="1000"/>
                  </a:lnTo>
                  <a:lnTo>
                    <a:pt x="5430" y="405"/>
                  </a:lnTo>
                  <a:lnTo>
                    <a:pt x="3858" y="405"/>
                  </a:lnTo>
                  <a:lnTo>
                    <a:pt x="3858" y="1000"/>
                  </a:lnTo>
                  <a:lnTo>
                    <a:pt x="3489" y="1000"/>
                  </a:lnTo>
                  <a:lnTo>
                    <a:pt x="3489" y="191"/>
                  </a:lnTo>
                  <a:cubicBezTo>
                    <a:pt x="3489" y="84"/>
                    <a:pt x="3394" y="0"/>
                    <a:pt x="3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51837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 txBox="1">
            <a:spLocks noGrp="1"/>
          </p:cNvSpPr>
          <p:nvPr>
            <p:ph type="title"/>
          </p:nvPr>
        </p:nvSpPr>
        <p:spPr>
          <a:xfrm>
            <a:off x="1853772" y="502889"/>
            <a:ext cx="4864500" cy="6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47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36" name="Google Shape;336;p40"/>
          <p:cNvSpPr/>
          <p:nvPr/>
        </p:nvSpPr>
        <p:spPr>
          <a:xfrm>
            <a:off x="8039560" y="189624"/>
            <a:ext cx="856200" cy="856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DC000E8-9C2C-00B8-B067-3865F7018A79}"/>
              </a:ext>
            </a:extLst>
          </p:cNvPr>
          <p:cNvSpPr txBox="1"/>
          <p:nvPr/>
        </p:nvSpPr>
        <p:spPr>
          <a:xfrm>
            <a:off x="726280" y="1285875"/>
            <a:ext cx="7699375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>
                <a:latin typeface="Syne"/>
              </a:rPr>
              <a:t>Mode éthique offre </a:t>
            </a:r>
            <a:r>
              <a:rPr lang="fr-FR" sz="1600" b="1">
                <a:latin typeface="Syne"/>
              </a:rPr>
              <a:t>alternatives</a:t>
            </a:r>
            <a:r>
              <a:rPr lang="fr-FR" sz="1600">
                <a:latin typeface="Syne"/>
              </a:rPr>
              <a:t> aux consommateurs qui souhaitent acheter des vêtements qui respectent l'environnement et les droits des travailleurs.</a:t>
            </a:r>
          </a:p>
          <a:p>
            <a:endParaRPr lang="fr-FR" sz="1600">
              <a:latin typeface="Syne"/>
            </a:endParaRPr>
          </a:p>
          <a:p>
            <a:r>
              <a:rPr lang="fr-FR" sz="1600">
                <a:latin typeface="Syne"/>
              </a:rPr>
              <a:t>A connu une croissance rapide --&gt; soutenue par une </a:t>
            </a:r>
            <a:r>
              <a:rPr lang="fr-FR" sz="1600" b="1">
                <a:latin typeface="Syne"/>
              </a:rPr>
              <a:t>prise de conscience croissante</a:t>
            </a:r>
            <a:r>
              <a:rPr lang="fr-FR" sz="1600">
                <a:latin typeface="Syne"/>
              </a:rPr>
              <a:t> des consommateurs quant aux conséquences sociales et environnementales de la fast fashion. </a:t>
            </a:r>
          </a:p>
          <a:p>
            <a:endParaRPr lang="fr-FR" sz="1600">
              <a:latin typeface="Syne"/>
            </a:endParaRPr>
          </a:p>
          <a:p>
            <a:r>
              <a:rPr lang="fr-FR" sz="1600">
                <a:latin typeface="Syne"/>
              </a:rPr>
              <a:t>Les consommateurs ont commencé à </a:t>
            </a:r>
            <a:r>
              <a:rPr lang="fr-FR" sz="1600" b="1">
                <a:latin typeface="Syne"/>
              </a:rPr>
              <a:t>exiger des normes</a:t>
            </a:r>
            <a:r>
              <a:rPr lang="fr-FR" sz="1600">
                <a:latin typeface="Syne"/>
              </a:rPr>
              <a:t> plus élevées en matière de </a:t>
            </a:r>
            <a:r>
              <a:rPr lang="fr-FR" sz="1600" b="1">
                <a:latin typeface="Syne"/>
              </a:rPr>
              <a:t>durabilité</a:t>
            </a:r>
            <a:r>
              <a:rPr lang="fr-FR" sz="1600">
                <a:latin typeface="Syne"/>
              </a:rPr>
              <a:t> et d'</a:t>
            </a:r>
            <a:r>
              <a:rPr lang="fr-FR" sz="1600" b="1">
                <a:latin typeface="Syne"/>
              </a:rPr>
              <a:t>équité</a:t>
            </a:r>
            <a:r>
              <a:rPr lang="fr-FR" sz="1600">
                <a:latin typeface="Syne"/>
              </a:rPr>
              <a:t> dans l'industrie de la mode. </a:t>
            </a:r>
            <a:endParaRPr lang="fr-FR"/>
          </a:p>
          <a:p>
            <a:endParaRPr lang="fr-FR" sz="1600">
              <a:latin typeface="Syne"/>
            </a:endParaRPr>
          </a:p>
          <a:p>
            <a:endParaRPr lang="fr-FR" sz="1600">
              <a:latin typeface="Syne"/>
            </a:endParaRPr>
          </a:p>
          <a:p>
            <a:pPr algn="l"/>
            <a:endParaRPr lang="fr-FR" sz="1600">
              <a:latin typeface="Syne"/>
            </a:endParaRPr>
          </a:p>
        </p:txBody>
      </p:sp>
      <p:grpSp>
        <p:nvGrpSpPr>
          <p:cNvPr id="9" name="Google Shape;965;p63">
            <a:extLst>
              <a:ext uri="{FF2B5EF4-FFF2-40B4-BE49-F238E27FC236}">
                <a16:creationId xmlns:a16="http://schemas.microsoft.com/office/drawing/2014/main" id="{ACC8C5C1-8BF5-5CE4-024E-B9A4C51F820C}"/>
              </a:ext>
            </a:extLst>
          </p:cNvPr>
          <p:cNvGrpSpPr/>
          <p:nvPr/>
        </p:nvGrpSpPr>
        <p:grpSpPr>
          <a:xfrm>
            <a:off x="8196334" y="362828"/>
            <a:ext cx="550054" cy="508005"/>
            <a:chOff x="1820895" y="2739544"/>
            <a:chExt cx="464664" cy="461148"/>
          </a:xfrm>
        </p:grpSpPr>
        <p:sp>
          <p:nvSpPr>
            <p:cNvPr id="3" name="Google Shape;966;p63">
              <a:extLst>
                <a:ext uri="{FF2B5EF4-FFF2-40B4-BE49-F238E27FC236}">
                  <a16:creationId xmlns:a16="http://schemas.microsoft.com/office/drawing/2014/main" id="{15E5A57B-DA8F-B733-65F1-539A1E97867D}"/>
                </a:ext>
              </a:extLst>
            </p:cNvPr>
            <p:cNvSpPr/>
            <p:nvPr/>
          </p:nvSpPr>
          <p:spPr>
            <a:xfrm>
              <a:off x="1845995" y="2739544"/>
              <a:ext cx="181745" cy="199111"/>
            </a:xfrm>
            <a:custGeom>
              <a:avLst/>
              <a:gdLst/>
              <a:ahLst/>
              <a:cxnLst/>
              <a:rect l="l" t="t" r="r" b="b"/>
              <a:pathLst>
                <a:path w="2585" h="2832" extrusionOk="0">
                  <a:moveTo>
                    <a:pt x="1673" y="1"/>
                  </a:moveTo>
                  <a:cubicBezTo>
                    <a:pt x="1603" y="1"/>
                    <a:pt x="1534" y="38"/>
                    <a:pt x="1501" y="105"/>
                  </a:cubicBezTo>
                  <a:cubicBezTo>
                    <a:pt x="1465" y="188"/>
                    <a:pt x="1489" y="307"/>
                    <a:pt x="1584" y="355"/>
                  </a:cubicBezTo>
                  <a:lnTo>
                    <a:pt x="1858" y="498"/>
                  </a:lnTo>
                  <a:cubicBezTo>
                    <a:pt x="1429" y="665"/>
                    <a:pt x="1048" y="938"/>
                    <a:pt x="727" y="1272"/>
                  </a:cubicBezTo>
                  <a:cubicBezTo>
                    <a:pt x="393" y="1665"/>
                    <a:pt x="155" y="2117"/>
                    <a:pt x="36" y="2617"/>
                  </a:cubicBezTo>
                  <a:cubicBezTo>
                    <a:pt x="0" y="2712"/>
                    <a:pt x="72" y="2820"/>
                    <a:pt x="179" y="2831"/>
                  </a:cubicBezTo>
                  <a:lnTo>
                    <a:pt x="227" y="2831"/>
                  </a:lnTo>
                  <a:cubicBezTo>
                    <a:pt x="310" y="2831"/>
                    <a:pt x="393" y="2772"/>
                    <a:pt x="417" y="2689"/>
                  </a:cubicBezTo>
                  <a:cubicBezTo>
                    <a:pt x="524" y="2260"/>
                    <a:pt x="727" y="1843"/>
                    <a:pt x="1024" y="1510"/>
                  </a:cubicBezTo>
                  <a:cubicBezTo>
                    <a:pt x="1298" y="1212"/>
                    <a:pt x="1620" y="986"/>
                    <a:pt x="2001" y="843"/>
                  </a:cubicBezTo>
                  <a:lnTo>
                    <a:pt x="2001" y="843"/>
                  </a:lnTo>
                  <a:lnTo>
                    <a:pt x="1846" y="1129"/>
                  </a:lnTo>
                  <a:cubicBezTo>
                    <a:pt x="1798" y="1212"/>
                    <a:pt x="1834" y="1331"/>
                    <a:pt x="1917" y="1379"/>
                  </a:cubicBezTo>
                  <a:cubicBezTo>
                    <a:pt x="1953" y="1391"/>
                    <a:pt x="1977" y="1391"/>
                    <a:pt x="2013" y="1391"/>
                  </a:cubicBezTo>
                  <a:cubicBezTo>
                    <a:pt x="2084" y="1391"/>
                    <a:pt x="2144" y="1343"/>
                    <a:pt x="2179" y="1284"/>
                  </a:cubicBezTo>
                  <a:lnTo>
                    <a:pt x="2537" y="593"/>
                  </a:lnTo>
                  <a:cubicBezTo>
                    <a:pt x="2584" y="545"/>
                    <a:pt x="2548" y="426"/>
                    <a:pt x="2465" y="379"/>
                  </a:cubicBezTo>
                  <a:lnTo>
                    <a:pt x="1763" y="22"/>
                  </a:lnTo>
                  <a:cubicBezTo>
                    <a:pt x="1734" y="7"/>
                    <a:pt x="1704" y="1"/>
                    <a:pt x="16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67;p63">
              <a:extLst>
                <a:ext uri="{FF2B5EF4-FFF2-40B4-BE49-F238E27FC236}">
                  <a16:creationId xmlns:a16="http://schemas.microsoft.com/office/drawing/2014/main" id="{D181C38F-99FB-B623-4D97-39A5F90609B0}"/>
                </a:ext>
              </a:extLst>
            </p:cNvPr>
            <p:cNvSpPr/>
            <p:nvPr/>
          </p:nvSpPr>
          <p:spPr>
            <a:xfrm>
              <a:off x="2078714" y="2999402"/>
              <a:ext cx="179214" cy="201290"/>
            </a:xfrm>
            <a:custGeom>
              <a:avLst/>
              <a:gdLst/>
              <a:ahLst/>
              <a:cxnLst/>
              <a:rect l="l" t="t" r="r" b="b"/>
              <a:pathLst>
                <a:path w="2549" h="2863" extrusionOk="0">
                  <a:moveTo>
                    <a:pt x="2340" y="0"/>
                  </a:moveTo>
                  <a:cubicBezTo>
                    <a:pt x="2248" y="0"/>
                    <a:pt x="2166" y="66"/>
                    <a:pt x="2155" y="159"/>
                  </a:cubicBezTo>
                  <a:cubicBezTo>
                    <a:pt x="2048" y="588"/>
                    <a:pt x="1846" y="1005"/>
                    <a:pt x="1548" y="1326"/>
                  </a:cubicBezTo>
                  <a:cubicBezTo>
                    <a:pt x="1274" y="1624"/>
                    <a:pt x="953" y="1850"/>
                    <a:pt x="584" y="2005"/>
                  </a:cubicBezTo>
                  <a:lnTo>
                    <a:pt x="727" y="1719"/>
                  </a:lnTo>
                  <a:cubicBezTo>
                    <a:pt x="774" y="1624"/>
                    <a:pt x="739" y="1505"/>
                    <a:pt x="655" y="1469"/>
                  </a:cubicBezTo>
                  <a:cubicBezTo>
                    <a:pt x="624" y="1453"/>
                    <a:pt x="589" y="1445"/>
                    <a:pt x="556" y="1445"/>
                  </a:cubicBezTo>
                  <a:cubicBezTo>
                    <a:pt x="490" y="1445"/>
                    <a:pt x="429" y="1477"/>
                    <a:pt x="405" y="1541"/>
                  </a:cubicBezTo>
                  <a:lnTo>
                    <a:pt x="48" y="2243"/>
                  </a:lnTo>
                  <a:cubicBezTo>
                    <a:pt x="0" y="2326"/>
                    <a:pt x="24" y="2445"/>
                    <a:pt x="119" y="2493"/>
                  </a:cubicBezTo>
                  <a:lnTo>
                    <a:pt x="822" y="2850"/>
                  </a:lnTo>
                  <a:cubicBezTo>
                    <a:pt x="846" y="2862"/>
                    <a:pt x="881" y="2862"/>
                    <a:pt x="905" y="2862"/>
                  </a:cubicBezTo>
                  <a:cubicBezTo>
                    <a:pt x="977" y="2862"/>
                    <a:pt x="1036" y="2814"/>
                    <a:pt x="1072" y="2755"/>
                  </a:cubicBezTo>
                  <a:cubicBezTo>
                    <a:pt x="1120" y="2672"/>
                    <a:pt x="1084" y="2553"/>
                    <a:pt x="1001" y="2505"/>
                  </a:cubicBezTo>
                  <a:lnTo>
                    <a:pt x="715" y="2362"/>
                  </a:lnTo>
                  <a:cubicBezTo>
                    <a:pt x="1143" y="2195"/>
                    <a:pt x="1536" y="1922"/>
                    <a:pt x="1846" y="1588"/>
                  </a:cubicBezTo>
                  <a:cubicBezTo>
                    <a:pt x="2191" y="1195"/>
                    <a:pt x="2429" y="731"/>
                    <a:pt x="2548" y="243"/>
                  </a:cubicBezTo>
                  <a:cubicBezTo>
                    <a:pt x="2548" y="136"/>
                    <a:pt x="2489" y="40"/>
                    <a:pt x="2382" y="5"/>
                  </a:cubicBezTo>
                  <a:cubicBezTo>
                    <a:pt x="2368" y="2"/>
                    <a:pt x="2354" y="0"/>
                    <a:pt x="23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68;p63">
              <a:extLst>
                <a:ext uri="{FF2B5EF4-FFF2-40B4-BE49-F238E27FC236}">
                  <a16:creationId xmlns:a16="http://schemas.microsoft.com/office/drawing/2014/main" id="{93A1BA89-7D93-47B9-AE72-B3AEE2D5B273}"/>
                </a:ext>
              </a:extLst>
            </p:cNvPr>
            <p:cNvSpPr/>
            <p:nvPr/>
          </p:nvSpPr>
          <p:spPr>
            <a:xfrm>
              <a:off x="1820895" y="2998207"/>
              <a:ext cx="203470" cy="177316"/>
            </a:xfrm>
            <a:custGeom>
              <a:avLst/>
              <a:gdLst/>
              <a:ahLst/>
              <a:cxnLst/>
              <a:rect l="l" t="t" r="r" b="b"/>
              <a:pathLst>
                <a:path w="2894" h="2522" extrusionOk="0">
                  <a:moveTo>
                    <a:pt x="560" y="0"/>
                  </a:moveTo>
                  <a:cubicBezTo>
                    <a:pt x="494" y="0"/>
                    <a:pt x="426" y="35"/>
                    <a:pt x="393" y="93"/>
                  </a:cubicBezTo>
                  <a:lnTo>
                    <a:pt x="36" y="796"/>
                  </a:lnTo>
                  <a:cubicBezTo>
                    <a:pt x="0" y="855"/>
                    <a:pt x="0" y="950"/>
                    <a:pt x="48" y="1010"/>
                  </a:cubicBezTo>
                  <a:cubicBezTo>
                    <a:pt x="81" y="1060"/>
                    <a:pt x="143" y="1081"/>
                    <a:pt x="202" y="1081"/>
                  </a:cubicBezTo>
                  <a:cubicBezTo>
                    <a:pt x="228" y="1081"/>
                    <a:pt x="253" y="1077"/>
                    <a:pt x="274" y="1069"/>
                  </a:cubicBezTo>
                  <a:cubicBezTo>
                    <a:pt x="310" y="1046"/>
                    <a:pt x="346" y="1022"/>
                    <a:pt x="381" y="974"/>
                  </a:cubicBezTo>
                  <a:lnTo>
                    <a:pt x="524" y="688"/>
                  </a:lnTo>
                  <a:cubicBezTo>
                    <a:pt x="691" y="1129"/>
                    <a:pt x="953" y="1522"/>
                    <a:pt x="1298" y="1819"/>
                  </a:cubicBezTo>
                  <a:cubicBezTo>
                    <a:pt x="1691" y="2165"/>
                    <a:pt x="2143" y="2403"/>
                    <a:pt x="2643" y="2522"/>
                  </a:cubicBezTo>
                  <a:lnTo>
                    <a:pt x="2679" y="2522"/>
                  </a:lnTo>
                  <a:cubicBezTo>
                    <a:pt x="2774" y="2522"/>
                    <a:pt x="2846" y="2462"/>
                    <a:pt x="2882" y="2379"/>
                  </a:cubicBezTo>
                  <a:cubicBezTo>
                    <a:pt x="2894" y="2260"/>
                    <a:pt x="2834" y="2153"/>
                    <a:pt x="2727" y="2141"/>
                  </a:cubicBezTo>
                  <a:cubicBezTo>
                    <a:pt x="2298" y="2034"/>
                    <a:pt x="1893" y="1819"/>
                    <a:pt x="1548" y="1522"/>
                  </a:cubicBezTo>
                  <a:cubicBezTo>
                    <a:pt x="1250" y="1260"/>
                    <a:pt x="1036" y="926"/>
                    <a:pt x="881" y="557"/>
                  </a:cubicBezTo>
                  <a:lnTo>
                    <a:pt x="881" y="557"/>
                  </a:lnTo>
                  <a:lnTo>
                    <a:pt x="1167" y="712"/>
                  </a:lnTo>
                  <a:cubicBezTo>
                    <a:pt x="1191" y="723"/>
                    <a:pt x="1219" y="728"/>
                    <a:pt x="1246" y="728"/>
                  </a:cubicBezTo>
                  <a:cubicBezTo>
                    <a:pt x="1314" y="728"/>
                    <a:pt x="1383" y="696"/>
                    <a:pt x="1417" y="629"/>
                  </a:cubicBezTo>
                  <a:cubicBezTo>
                    <a:pt x="1465" y="545"/>
                    <a:pt x="1429" y="426"/>
                    <a:pt x="1346" y="379"/>
                  </a:cubicBezTo>
                  <a:lnTo>
                    <a:pt x="643" y="22"/>
                  </a:lnTo>
                  <a:cubicBezTo>
                    <a:pt x="618" y="7"/>
                    <a:pt x="589" y="0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69;p63">
              <a:extLst>
                <a:ext uri="{FF2B5EF4-FFF2-40B4-BE49-F238E27FC236}">
                  <a16:creationId xmlns:a16="http://schemas.microsoft.com/office/drawing/2014/main" id="{73898128-D2C5-845D-C905-0153ED6E68DC}"/>
                </a:ext>
              </a:extLst>
            </p:cNvPr>
            <p:cNvSpPr/>
            <p:nvPr/>
          </p:nvSpPr>
          <p:spPr>
            <a:xfrm>
              <a:off x="2080402" y="2764995"/>
              <a:ext cx="205157" cy="177667"/>
            </a:xfrm>
            <a:custGeom>
              <a:avLst/>
              <a:gdLst/>
              <a:ahLst/>
              <a:cxnLst/>
              <a:rect l="l" t="t" r="r" b="b"/>
              <a:pathLst>
                <a:path w="2918" h="2527" extrusionOk="0">
                  <a:moveTo>
                    <a:pt x="220" y="0"/>
                  </a:moveTo>
                  <a:cubicBezTo>
                    <a:pt x="129" y="0"/>
                    <a:pt x="46" y="66"/>
                    <a:pt x="36" y="160"/>
                  </a:cubicBezTo>
                  <a:cubicBezTo>
                    <a:pt x="0" y="255"/>
                    <a:pt x="84" y="362"/>
                    <a:pt x="179" y="374"/>
                  </a:cubicBezTo>
                  <a:cubicBezTo>
                    <a:pt x="619" y="481"/>
                    <a:pt x="1012" y="695"/>
                    <a:pt x="1358" y="993"/>
                  </a:cubicBezTo>
                  <a:cubicBezTo>
                    <a:pt x="1655" y="1255"/>
                    <a:pt x="1881" y="1588"/>
                    <a:pt x="2024" y="1969"/>
                  </a:cubicBezTo>
                  <a:lnTo>
                    <a:pt x="1727" y="1803"/>
                  </a:lnTo>
                  <a:cubicBezTo>
                    <a:pt x="1702" y="1792"/>
                    <a:pt x="1675" y="1787"/>
                    <a:pt x="1647" y="1787"/>
                  </a:cubicBezTo>
                  <a:cubicBezTo>
                    <a:pt x="1580" y="1787"/>
                    <a:pt x="1510" y="1819"/>
                    <a:pt x="1477" y="1886"/>
                  </a:cubicBezTo>
                  <a:cubicBezTo>
                    <a:pt x="1429" y="1969"/>
                    <a:pt x="1465" y="2088"/>
                    <a:pt x="1548" y="2136"/>
                  </a:cubicBezTo>
                  <a:lnTo>
                    <a:pt x="2262" y="2505"/>
                  </a:lnTo>
                  <a:cubicBezTo>
                    <a:pt x="2292" y="2520"/>
                    <a:pt x="2323" y="2527"/>
                    <a:pt x="2354" y="2527"/>
                  </a:cubicBezTo>
                  <a:cubicBezTo>
                    <a:pt x="2424" y="2527"/>
                    <a:pt x="2491" y="2492"/>
                    <a:pt x="2524" y="2434"/>
                  </a:cubicBezTo>
                  <a:lnTo>
                    <a:pt x="2893" y="1719"/>
                  </a:lnTo>
                  <a:cubicBezTo>
                    <a:pt x="2917" y="1648"/>
                    <a:pt x="2870" y="1529"/>
                    <a:pt x="2786" y="1481"/>
                  </a:cubicBezTo>
                  <a:cubicBezTo>
                    <a:pt x="2761" y="1467"/>
                    <a:pt x="2731" y="1460"/>
                    <a:pt x="2701" y="1460"/>
                  </a:cubicBezTo>
                  <a:cubicBezTo>
                    <a:pt x="2632" y="1460"/>
                    <a:pt x="2561" y="1495"/>
                    <a:pt x="2536" y="1553"/>
                  </a:cubicBezTo>
                  <a:lnTo>
                    <a:pt x="2381" y="1850"/>
                  </a:lnTo>
                  <a:cubicBezTo>
                    <a:pt x="2227" y="1422"/>
                    <a:pt x="1953" y="1017"/>
                    <a:pt x="1596" y="707"/>
                  </a:cubicBezTo>
                  <a:cubicBezTo>
                    <a:pt x="1215" y="362"/>
                    <a:pt x="750" y="124"/>
                    <a:pt x="262" y="5"/>
                  </a:cubicBezTo>
                  <a:cubicBezTo>
                    <a:pt x="248" y="2"/>
                    <a:pt x="234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70;p63">
              <a:extLst>
                <a:ext uri="{FF2B5EF4-FFF2-40B4-BE49-F238E27FC236}">
                  <a16:creationId xmlns:a16="http://schemas.microsoft.com/office/drawing/2014/main" id="{578A959F-FF5B-7893-C05E-F824D9EE0645}"/>
                </a:ext>
              </a:extLst>
            </p:cNvPr>
            <p:cNvSpPr/>
            <p:nvPr/>
          </p:nvSpPr>
          <p:spPr>
            <a:xfrm>
              <a:off x="1923826" y="2840647"/>
              <a:ext cx="258732" cy="258732"/>
            </a:xfrm>
            <a:custGeom>
              <a:avLst/>
              <a:gdLst/>
              <a:ahLst/>
              <a:cxnLst/>
              <a:rect l="l" t="t" r="r" b="b"/>
              <a:pathLst>
                <a:path w="3680" h="3680" extrusionOk="0">
                  <a:moveTo>
                    <a:pt x="1846" y="0"/>
                  </a:moveTo>
                  <a:cubicBezTo>
                    <a:pt x="1739" y="0"/>
                    <a:pt x="1656" y="96"/>
                    <a:pt x="1656" y="191"/>
                  </a:cubicBezTo>
                  <a:lnTo>
                    <a:pt x="1656" y="655"/>
                  </a:lnTo>
                  <a:cubicBezTo>
                    <a:pt x="1453" y="691"/>
                    <a:pt x="1275" y="762"/>
                    <a:pt x="1132" y="870"/>
                  </a:cubicBezTo>
                  <a:lnTo>
                    <a:pt x="798" y="536"/>
                  </a:lnTo>
                  <a:cubicBezTo>
                    <a:pt x="763" y="500"/>
                    <a:pt x="715" y="483"/>
                    <a:pt x="668" y="483"/>
                  </a:cubicBezTo>
                  <a:cubicBezTo>
                    <a:pt x="620" y="483"/>
                    <a:pt x="572" y="500"/>
                    <a:pt x="537" y="536"/>
                  </a:cubicBezTo>
                  <a:cubicBezTo>
                    <a:pt x="465" y="608"/>
                    <a:pt x="465" y="727"/>
                    <a:pt x="537" y="810"/>
                  </a:cubicBezTo>
                  <a:lnTo>
                    <a:pt x="858" y="1132"/>
                  </a:lnTo>
                  <a:cubicBezTo>
                    <a:pt x="763" y="1286"/>
                    <a:pt x="679" y="1465"/>
                    <a:pt x="656" y="1655"/>
                  </a:cubicBezTo>
                  <a:lnTo>
                    <a:pt x="191" y="1655"/>
                  </a:lnTo>
                  <a:cubicBezTo>
                    <a:pt x="84" y="1655"/>
                    <a:pt x="1" y="1739"/>
                    <a:pt x="1" y="1846"/>
                  </a:cubicBezTo>
                  <a:cubicBezTo>
                    <a:pt x="1" y="1946"/>
                    <a:pt x="74" y="2026"/>
                    <a:pt x="171" y="2026"/>
                  </a:cubicBezTo>
                  <a:cubicBezTo>
                    <a:pt x="178" y="2026"/>
                    <a:pt x="184" y="2025"/>
                    <a:pt x="191" y="2024"/>
                  </a:cubicBezTo>
                  <a:lnTo>
                    <a:pt x="656" y="2024"/>
                  </a:lnTo>
                  <a:cubicBezTo>
                    <a:pt x="679" y="2215"/>
                    <a:pt x="763" y="2394"/>
                    <a:pt x="858" y="2548"/>
                  </a:cubicBezTo>
                  <a:lnTo>
                    <a:pt x="537" y="2870"/>
                  </a:lnTo>
                  <a:cubicBezTo>
                    <a:pt x="465" y="2953"/>
                    <a:pt x="465" y="3072"/>
                    <a:pt x="537" y="3144"/>
                  </a:cubicBezTo>
                  <a:cubicBezTo>
                    <a:pt x="584" y="3191"/>
                    <a:pt x="620" y="3203"/>
                    <a:pt x="668" y="3203"/>
                  </a:cubicBezTo>
                  <a:cubicBezTo>
                    <a:pt x="715" y="3203"/>
                    <a:pt x="775" y="3191"/>
                    <a:pt x="798" y="3144"/>
                  </a:cubicBezTo>
                  <a:lnTo>
                    <a:pt x="1132" y="2810"/>
                  </a:lnTo>
                  <a:cubicBezTo>
                    <a:pt x="1275" y="2917"/>
                    <a:pt x="1453" y="2989"/>
                    <a:pt x="1656" y="3025"/>
                  </a:cubicBezTo>
                  <a:lnTo>
                    <a:pt x="1656" y="3489"/>
                  </a:lnTo>
                  <a:cubicBezTo>
                    <a:pt x="1656" y="3584"/>
                    <a:pt x="1739" y="3679"/>
                    <a:pt x="1846" y="3679"/>
                  </a:cubicBezTo>
                  <a:cubicBezTo>
                    <a:pt x="1953" y="3679"/>
                    <a:pt x="2037" y="3584"/>
                    <a:pt x="2025" y="3489"/>
                  </a:cubicBezTo>
                  <a:lnTo>
                    <a:pt x="2025" y="3025"/>
                  </a:lnTo>
                  <a:cubicBezTo>
                    <a:pt x="2215" y="2989"/>
                    <a:pt x="2394" y="2917"/>
                    <a:pt x="2549" y="2810"/>
                  </a:cubicBezTo>
                  <a:lnTo>
                    <a:pt x="2870" y="3144"/>
                  </a:lnTo>
                  <a:cubicBezTo>
                    <a:pt x="2918" y="3191"/>
                    <a:pt x="2965" y="3203"/>
                    <a:pt x="3001" y="3203"/>
                  </a:cubicBezTo>
                  <a:cubicBezTo>
                    <a:pt x="3049" y="3203"/>
                    <a:pt x="3108" y="3191"/>
                    <a:pt x="3144" y="3144"/>
                  </a:cubicBezTo>
                  <a:cubicBezTo>
                    <a:pt x="3215" y="3072"/>
                    <a:pt x="3215" y="2953"/>
                    <a:pt x="3144" y="2870"/>
                  </a:cubicBezTo>
                  <a:lnTo>
                    <a:pt x="2811" y="2548"/>
                  </a:lnTo>
                  <a:cubicBezTo>
                    <a:pt x="2918" y="2394"/>
                    <a:pt x="2989" y="2215"/>
                    <a:pt x="3025" y="2024"/>
                  </a:cubicBezTo>
                  <a:lnTo>
                    <a:pt x="3477" y="2024"/>
                  </a:lnTo>
                  <a:cubicBezTo>
                    <a:pt x="3484" y="2025"/>
                    <a:pt x="3491" y="2026"/>
                    <a:pt x="3498" y="2026"/>
                  </a:cubicBezTo>
                  <a:cubicBezTo>
                    <a:pt x="3596" y="2026"/>
                    <a:pt x="3680" y="1946"/>
                    <a:pt x="3680" y="1846"/>
                  </a:cubicBezTo>
                  <a:cubicBezTo>
                    <a:pt x="3680" y="1739"/>
                    <a:pt x="3585" y="1655"/>
                    <a:pt x="3477" y="1655"/>
                  </a:cubicBezTo>
                  <a:lnTo>
                    <a:pt x="3025" y="1655"/>
                  </a:lnTo>
                  <a:cubicBezTo>
                    <a:pt x="2989" y="1465"/>
                    <a:pt x="2918" y="1286"/>
                    <a:pt x="2811" y="1132"/>
                  </a:cubicBezTo>
                  <a:lnTo>
                    <a:pt x="3144" y="810"/>
                  </a:lnTo>
                  <a:cubicBezTo>
                    <a:pt x="3215" y="727"/>
                    <a:pt x="3215" y="608"/>
                    <a:pt x="3144" y="536"/>
                  </a:cubicBezTo>
                  <a:cubicBezTo>
                    <a:pt x="3102" y="500"/>
                    <a:pt x="3052" y="483"/>
                    <a:pt x="3003" y="483"/>
                  </a:cubicBezTo>
                  <a:cubicBezTo>
                    <a:pt x="2954" y="483"/>
                    <a:pt x="2906" y="500"/>
                    <a:pt x="2870" y="536"/>
                  </a:cubicBezTo>
                  <a:lnTo>
                    <a:pt x="2549" y="870"/>
                  </a:lnTo>
                  <a:cubicBezTo>
                    <a:pt x="2394" y="762"/>
                    <a:pt x="2215" y="691"/>
                    <a:pt x="2025" y="655"/>
                  </a:cubicBezTo>
                  <a:lnTo>
                    <a:pt x="2025" y="191"/>
                  </a:lnTo>
                  <a:cubicBezTo>
                    <a:pt x="2037" y="96"/>
                    <a:pt x="1953" y="0"/>
                    <a:pt x="1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3831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1"/>
          <p:cNvSpPr/>
          <p:nvPr/>
        </p:nvSpPr>
        <p:spPr>
          <a:xfrm>
            <a:off x="1020206" y="1932275"/>
            <a:ext cx="5107800" cy="13128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1"/>
          <p:cNvSpPr txBox="1">
            <a:spLocks noGrp="1"/>
          </p:cNvSpPr>
          <p:nvPr>
            <p:ph type="title"/>
          </p:nvPr>
        </p:nvSpPr>
        <p:spPr>
          <a:xfrm>
            <a:off x="1020206" y="1932275"/>
            <a:ext cx="5107800" cy="131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vs. solution</a:t>
            </a:r>
            <a:endParaRPr/>
          </a:p>
        </p:txBody>
      </p:sp>
      <p:sp>
        <p:nvSpPr>
          <p:cNvPr id="354" name="Google Shape;354;p41"/>
          <p:cNvSpPr txBox="1">
            <a:spLocks noGrp="1"/>
          </p:cNvSpPr>
          <p:nvPr>
            <p:ph type="subTitle" idx="1"/>
          </p:nvPr>
        </p:nvSpPr>
        <p:spPr>
          <a:xfrm>
            <a:off x="1018406" y="3408100"/>
            <a:ext cx="5111400" cy="2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"/>
              <a:t>Zara eco-label Join Life</a:t>
            </a:r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>
            <a:spLocks noGrp="1"/>
          </p:cNvSpPr>
          <p:nvPr>
            <p:ph type="title"/>
          </p:nvPr>
        </p:nvSpPr>
        <p:spPr>
          <a:xfrm>
            <a:off x="2140950" y="1473238"/>
            <a:ext cx="4864500" cy="80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PROBLEM</a:t>
            </a:r>
            <a:endParaRPr/>
          </a:p>
        </p:txBody>
      </p:sp>
      <p:sp>
        <p:nvSpPr>
          <p:cNvPr id="361" name="Google Shape;361;p42"/>
          <p:cNvSpPr txBox="1">
            <a:spLocks noGrp="1"/>
          </p:cNvSpPr>
          <p:nvPr>
            <p:ph type="subTitle" idx="1"/>
          </p:nvPr>
        </p:nvSpPr>
        <p:spPr>
          <a:xfrm>
            <a:off x="1725800" y="2139024"/>
            <a:ext cx="5962275" cy="21365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l">
              <a:spcAft>
                <a:spcPts val="1200"/>
              </a:spcAft>
            </a:pPr>
            <a:r>
              <a:rPr lang="en">
                <a:cs typeface="Segoe UI"/>
              </a:rPr>
              <a:t>Zara </a:t>
            </a:r>
            <a:r>
              <a:rPr lang="en" err="1">
                <a:cs typeface="Segoe UI"/>
              </a:rPr>
              <a:t>est</a:t>
            </a:r>
            <a:r>
              <a:rPr lang="en">
                <a:cs typeface="Segoe UI"/>
              </a:rPr>
              <a:t> </a:t>
            </a:r>
            <a:r>
              <a:rPr lang="en" err="1">
                <a:cs typeface="Segoe UI"/>
              </a:rPr>
              <a:t>une</a:t>
            </a:r>
            <a:r>
              <a:rPr lang="en">
                <a:cs typeface="Segoe UI"/>
              </a:rPr>
              <a:t> </a:t>
            </a:r>
            <a:r>
              <a:rPr lang="en" err="1">
                <a:cs typeface="Segoe UI"/>
              </a:rPr>
              <a:t>grande</a:t>
            </a:r>
            <a:r>
              <a:rPr lang="en">
                <a:cs typeface="Segoe UI"/>
              </a:rPr>
              <a:t> </a:t>
            </a:r>
            <a:r>
              <a:rPr lang="en" err="1">
                <a:cs typeface="Segoe UI"/>
              </a:rPr>
              <a:t>enseigne</a:t>
            </a:r>
            <a:r>
              <a:rPr lang="en">
                <a:cs typeface="Segoe UI"/>
              </a:rPr>
              <a:t> qui a </a:t>
            </a:r>
            <a:r>
              <a:rPr lang="en" err="1">
                <a:cs typeface="Segoe UI"/>
              </a:rPr>
              <a:t>décidé</a:t>
            </a:r>
            <a:r>
              <a:rPr lang="en">
                <a:cs typeface="Segoe UI"/>
              </a:rPr>
              <a:t> de </a:t>
            </a:r>
            <a:r>
              <a:rPr lang="en" err="1">
                <a:cs typeface="Segoe UI"/>
              </a:rPr>
              <a:t>mettre</a:t>
            </a:r>
            <a:r>
              <a:rPr lang="en">
                <a:cs typeface="Segoe UI"/>
              </a:rPr>
              <a:t> </a:t>
            </a:r>
            <a:r>
              <a:rPr lang="en" err="1">
                <a:cs typeface="Segoe UI"/>
              </a:rPr>
              <a:t>en</a:t>
            </a:r>
            <a:r>
              <a:rPr lang="en">
                <a:cs typeface="Segoe UI"/>
              </a:rPr>
              <a:t> </a:t>
            </a:r>
            <a:r>
              <a:rPr lang="en" err="1">
                <a:cs typeface="Segoe UI"/>
              </a:rPr>
              <a:t>avant</a:t>
            </a:r>
            <a:r>
              <a:rPr lang="en">
                <a:cs typeface="Segoe UI"/>
              </a:rPr>
              <a:t> la mode </a:t>
            </a:r>
            <a:r>
              <a:rPr lang="en" err="1">
                <a:cs typeface="Segoe UI"/>
              </a:rPr>
              <a:t>éthique</a:t>
            </a:r>
            <a:r>
              <a:rPr lang="en">
                <a:cs typeface="Segoe UI"/>
              </a:rPr>
              <a:t> avec son propre eco label Join Life pour </a:t>
            </a:r>
            <a:r>
              <a:rPr lang="en" err="1">
                <a:cs typeface="Segoe UI"/>
              </a:rPr>
              <a:t>attirer</a:t>
            </a:r>
            <a:r>
              <a:rPr lang="en">
                <a:cs typeface="Segoe UI"/>
              </a:rPr>
              <a:t> plus de </a:t>
            </a:r>
            <a:r>
              <a:rPr lang="en" err="1">
                <a:cs typeface="Segoe UI"/>
              </a:rPr>
              <a:t>consommateurs</a:t>
            </a:r>
            <a:r>
              <a:rPr lang="en">
                <a:cs typeface="Segoe UI"/>
              </a:rPr>
              <a:t>. </a:t>
            </a:r>
            <a:endParaRPr lang="en-US">
              <a:cs typeface="Segoe UI"/>
            </a:endParaRPr>
          </a:p>
          <a:p>
            <a:pPr marL="0" indent="0" algn="l">
              <a:spcAft>
                <a:spcPts val="1200"/>
              </a:spcAft>
            </a:pPr>
            <a:r>
              <a:rPr lang="en">
                <a:cs typeface="Segoe UI"/>
              </a:rPr>
              <a:t>Dans les </a:t>
            </a:r>
            <a:r>
              <a:rPr lang="en" err="1">
                <a:cs typeface="Segoe UI"/>
              </a:rPr>
              <a:t>magasins</a:t>
            </a:r>
            <a:r>
              <a:rPr lang="en">
                <a:cs typeface="Segoe UI"/>
              </a:rPr>
              <a:t> </a:t>
            </a:r>
            <a:r>
              <a:rPr lang="en" err="1">
                <a:cs typeface="Segoe UI"/>
              </a:rPr>
              <a:t>tous</a:t>
            </a:r>
            <a:r>
              <a:rPr lang="en">
                <a:cs typeface="Segoe UI"/>
              </a:rPr>
              <a:t> les </a:t>
            </a:r>
            <a:r>
              <a:rPr lang="en" err="1">
                <a:cs typeface="Segoe UI"/>
              </a:rPr>
              <a:t>salariés</a:t>
            </a:r>
            <a:r>
              <a:rPr lang="en">
                <a:cs typeface="Segoe UI"/>
              </a:rPr>
              <a:t> </a:t>
            </a:r>
            <a:r>
              <a:rPr lang="en" err="1">
                <a:cs typeface="Segoe UI"/>
              </a:rPr>
              <a:t>doivent</a:t>
            </a:r>
            <a:r>
              <a:rPr lang="en">
                <a:cs typeface="Segoe UI"/>
              </a:rPr>
              <a:t> faire attention à la bonne mise </a:t>
            </a:r>
            <a:r>
              <a:rPr lang="en" err="1">
                <a:cs typeface="Segoe UI"/>
              </a:rPr>
              <a:t>en</a:t>
            </a:r>
            <a:r>
              <a:rPr lang="en">
                <a:cs typeface="Segoe UI"/>
              </a:rPr>
              <a:t> rayon des articles </a:t>
            </a:r>
            <a:r>
              <a:rPr lang="en" err="1">
                <a:cs typeface="Segoe UI"/>
              </a:rPr>
              <a:t>selon</a:t>
            </a:r>
            <a:r>
              <a:rPr lang="en">
                <a:cs typeface="Segoe UI"/>
              </a:rPr>
              <a:t> </a:t>
            </a:r>
            <a:r>
              <a:rPr lang="en" err="1">
                <a:cs typeface="Segoe UI"/>
              </a:rPr>
              <a:t>s'il</a:t>
            </a:r>
            <a:r>
              <a:rPr lang="en">
                <a:cs typeface="Segoe UI"/>
              </a:rPr>
              <a:t> </a:t>
            </a:r>
            <a:r>
              <a:rPr lang="en" err="1">
                <a:cs typeface="Segoe UI"/>
              </a:rPr>
              <a:t>est</a:t>
            </a:r>
            <a:r>
              <a:rPr lang="en">
                <a:cs typeface="Segoe UI"/>
              </a:rPr>
              <a:t> Join Life </a:t>
            </a:r>
            <a:r>
              <a:rPr lang="en" err="1">
                <a:cs typeface="Segoe UI"/>
              </a:rPr>
              <a:t>ou</a:t>
            </a:r>
            <a:r>
              <a:rPr lang="en">
                <a:cs typeface="Segoe UI"/>
              </a:rPr>
              <a:t> non.</a:t>
            </a:r>
            <a:endParaRPr lang="en-US">
              <a:cs typeface="Segoe UI"/>
            </a:endParaRPr>
          </a:p>
          <a:p>
            <a:pPr marL="0" indent="0" algn="l">
              <a:spcAft>
                <a:spcPts val="1200"/>
              </a:spcAft>
            </a:pPr>
            <a:r>
              <a:rPr lang="en" err="1">
                <a:cs typeface="Segoe UI"/>
              </a:rPr>
              <a:t>C'est</a:t>
            </a:r>
            <a:r>
              <a:rPr lang="en">
                <a:cs typeface="Segoe UI"/>
              </a:rPr>
              <a:t> la que commence </a:t>
            </a:r>
            <a:r>
              <a:rPr lang="en" err="1">
                <a:cs typeface="Segoe UI"/>
              </a:rPr>
              <a:t>l'histoire</a:t>
            </a:r>
            <a:r>
              <a:rPr lang="en">
                <a:cs typeface="Segoe UI"/>
              </a:rPr>
              <a:t> de Javier ... </a:t>
            </a:r>
          </a:p>
          <a:p>
            <a:pPr marL="0" indent="0" algn="l">
              <a:spcAft>
                <a:spcPts val="1200"/>
              </a:spcAft>
            </a:pPr>
            <a:endParaRPr lang="en">
              <a:cs typeface="Segoe U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/>
          <p:nvPr/>
        </p:nvSpPr>
        <p:spPr>
          <a:xfrm>
            <a:off x="461199" y="3664825"/>
            <a:ext cx="2308500" cy="411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3"/>
          <p:cNvSpPr txBox="1">
            <a:spLocks noGrp="1"/>
          </p:cNvSpPr>
          <p:nvPr>
            <p:ph type="title"/>
          </p:nvPr>
        </p:nvSpPr>
        <p:spPr>
          <a:xfrm>
            <a:off x="458799" y="3752600"/>
            <a:ext cx="2313300" cy="27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Javier</a:t>
            </a:r>
            <a:endParaRPr lang="fr-FR"/>
          </a:p>
        </p:txBody>
      </p:sp>
      <p:sp>
        <p:nvSpPr>
          <p:cNvPr id="370" name="Google Shape;370;p43"/>
          <p:cNvSpPr txBox="1">
            <a:spLocks noGrp="1"/>
          </p:cNvSpPr>
          <p:nvPr>
            <p:ph type="subTitle" idx="1"/>
          </p:nvPr>
        </p:nvSpPr>
        <p:spPr>
          <a:xfrm>
            <a:off x="460749" y="4242782"/>
            <a:ext cx="2309400" cy="580678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"/>
              <a:t>Responsable stock et mise en rayon</a:t>
            </a:r>
            <a:endParaRPr lang="fr-FR"/>
          </a:p>
        </p:txBody>
      </p:sp>
      <p:pic>
        <p:nvPicPr>
          <p:cNvPr id="376" name="Google Shape;376;p43"/>
          <p:cNvPicPr preferRelativeResize="0"/>
          <p:nvPr/>
        </p:nvPicPr>
        <p:blipFill rotWithShape="1">
          <a:blip r:embed="rId3">
            <a:alphaModFix/>
          </a:blip>
          <a:srcRect t="1559" b="1559"/>
          <a:stretch/>
        </p:blipFill>
        <p:spPr>
          <a:xfrm>
            <a:off x="795099" y="1852449"/>
            <a:ext cx="1640700" cy="1617600"/>
          </a:xfrm>
          <a:prstGeom prst="ellipse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9099C9D7-65A8-1F4E-3505-D11E40CC71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" r="22114"/>
          <a:stretch/>
        </p:blipFill>
        <p:spPr>
          <a:xfrm>
            <a:off x="260963" y="380572"/>
            <a:ext cx="2882419" cy="114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69DB23D-F870-6D94-252E-34E7A70FF259}"/>
              </a:ext>
            </a:extLst>
          </p:cNvPr>
          <p:cNvCxnSpPr>
            <a:cxnSpLocks/>
          </p:cNvCxnSpPr>
          <p:nvPr/>
        </p:nvCxnSpPr>
        <p:spPr>
          <a:xfrm flipV="1">
            <a:off x="2865999" y="1166607"/>
            <a:ext cx="2763725" cy="105086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EDDC1C57-A619-D088-05D6-672640BE5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182" y="1166607"/>
            <a:ext cx="1184052" cy="1176947"/>
          </a:xfrm>
          <a:prstGeom prst="rect">
            <a:avLst/>
          </a:prstGeom>
        </p:spPr>
      </p:pic>
      <p:sp>
        <p:nvSpPr>
          <p:cNvPr id="24" name="Signe de multiplication 23">
            <a:extLst>
              <a:ext uri="{FF2B5EF4-FFF2-40B4-BE49-F238E27FC236}">
                <a16:creationId xmlns:a16="http://schemas.microsoft.com/office/drawing/2014/main" id="{F75ACC62-E97C-4B18-C3BB-E6394A84EF23}"/>
              </a:ext>
            </a:extLst>
          </p:cNvPr>
          <p:cNvSpPr/>
          <p:nvPr/>
        </p:nvSpPr>
        <p:spPr>
          <a:xfrm>
            <a:off x="3539580" y="1036083"/>
            <a:ext cx="1377257" cy="1437995"/>
          </a:xfrm>
          <a:prstGeom prst="mathMultiply">
            <a:avLst>
              <a:gd name="adj1" fmla="val 6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pic>
        <p:nvPicPr>
          <p:cNvPr id="26" name="Image 25" descr="Une image contenant texte, bâtiment&#10;&#10;Description générée automatiquement">
            <a:extLst>
              <a:ext uri="{FF2B5EF4-FFF2-40B4-BE49-F238E27FC236}">
                <a16:creationId xmlns:a16="http://schemas.microsoft.com/office/drawing/2014/main" id="{10E4CD76-AF21-8323-B717-FCDF918DE1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796" y="129287"/>
            <a:ext cx="2875990" cy="1437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D2DBE211-1DFF-C726-0639-5BCB224E76B0}"/>
              </a:ext>
            </a:extLst>
          </p:cNvPr>
          <p:cNvCxnSpPr>
            <a:cxnSpLocks/>
          </p:cNvCxnSpPr>
          <p:nvPr/>
        </p:nvCxnSpPr>
        <p:spPr>
          <a:xfrm>
            <a:off x="7202581" y="1707663"/>
            <a:ext cx="0" cy="12041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29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86AAE1C1-7F6E-14E7-B9A1-FAEED007CE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911" y="2982905"/>
            <a:ext cx="3045759" cy="1713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4C214407-1138-FD77-6D71-2FFF85DA54A5}"/>
              </a:ext>
            </a:extLst>
          </p:cNvPr>
          <p:cNvSpPr txBox="1"/>
          <p:nvPr/>
        </p:nvSpPr>
        <p:spPr>
          <a:xfrm>
            <a:off x="6181960" y="3929120"/>
            <a:ext cx="363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4E33399-6B6C-E57E-FB93-0A6AF9E773AE}"/>
              </a:ext>
            </a:extLst>
          </p:cNvPr>
          <p:cNvSpPr txBox="1"/>
          <p:nvPr/>
        </p:nvSpPr>
        <p:spPr>
          <a:xfrm>
            <a:off x="7731360" y="3843395"/>
            <a:ext cx="363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9393F49-38A3-DC08-4974-50FBB4AB936B}"/>
              </a:ext>
            </a:extLst>
          </p:cNvPr>
          <p:cNvSpPr txBox="1"/>
          <p:nvPr/>
        </p:nvSpPr>
        <p:spPr>
          <a:xfrm>
            <a:off x="7239235" y="3470332"/>
            <a:ext cx="363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523490C-2835-F2DE-7C4F-BDE50BCFD321}"/>
              </a:ext>
            </a:extLst>
          </p:cNvPr>
          <p:cNvSpPr txBox="1"/>
          <p:nvPr/>
        </p:nvSpPr>
        <p:spPr>
          <a:xfrm>
            <a:off x="6801085" y="4206932"/>
            <a:ext cx="363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33FDC5E1-2EB5-79E3-3C3C-98754BC931DF}"/>
              </a:ext>
            </a:extLst>
          </p:cNvPr>
          <p:cNvSpPr txBox="1"/>
          <p:nvPr/>
        </p:nvSpPr>
        <p:spPr>
          <a:xfrm>
            <a:off x="8421923" y="4160895"/>
            <a:ext cx="363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>
                <a:solidFill>
                  <a:schemeClr val="bg1"/>
                </a:solidFill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2" grpId="0"/>
      <p:bldP spid="34" grpId="0"/>
      <p:bldP spid="36" grpId="0"/>
      <p:bldP spid="38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6"/>
          <p:cNvSpPr txBox="1">
            <a:spLocks noGrp="1"/>
          </p:cNvSpPr>
          <p:nvPr>
            <p:ph type="title"/>
          </p:nvPr>
        </p:nvSpPr>
        <p:spPr>
          <a:xfrm>
            <a:off x="4942838" y="1440719"/>
            <a:ext cx="3264300" cy="40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l"/>
            <a:r>
              <a:rPr lang="en"/>
              <a:t>OUR SOLUTION</a:t>
            </a:r>
            <a:endParaRPr lang="fr-FR"/>
          </a:p>
        </p:txBody>
      </p:sp>
      <p:sp>
        <p:nvSpPr>
          <p:cNvPr id="404" name="Google Shape;404;p46"/>
          <p:cNvSpPr txBox="1">
            <a:spLocks noGrp="1"/>
          </p:cNvSpPr>
          <p:nvPr>
            <p:ph type="subTitle" idx="1"/>
          </p:nvPr>
        </p:nvSpPr>
        <p:spPr>
          <a:xfrm>
            <a:off x="4942388" y="1936372"/>
            <a:ext cx="3265200" cy="176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l">
              <a:spcAft>
                <a:spcPts val="1200"/>
              </a:spcAft>
            </a:pPr>
            <a:r>
              <a:rPr lang="en"/>
              <a:t>Nous </a:t>
            </a:r>
            <a:r>
              <a:rPr lang="en" err="1"/>
              <a:t>allons</a:t>
            </a:r>
            <a:r>
              <a:rPr lang="en"/>
              <a:t> </a:t>
            </a:r>
            <a:r>
              <a:rPr lang="en" err="1"/>
              <a:t>analyser</a:t>
            </a:r>
            <a:r>
              <a:rPr lang="en"/>
              <a:t> les </a:t>
            </a:r>
            <a:r>
              <a:rPr lang="en" err="1"/>
              <a:t>données</a:t>
            </a:r>
            <a:r>
              <a:rPr lang="en"/>
              <a:t> du </a:t>
            </a:r>
            <a:r>
              <a:rPr lang="en" err="1"/>
              <a:t>mois</a:t>
            </a:r>
            <a:r>
              <a:rPr lang="en"/>
              <a:t> </a:t>
            </a:r>
            <a:r>
              <a:rPr lang="en" err="1"/>
              <a:t>précédent</a:t>
            </a:r>
            <a:r>
              <a:rPr lang="en"/>
              <a:t> </a:t>
            </a:r>
            <a:r>
              <a:rPr lang="en" err="1"/>
              <a:t>afin</a:t>
            </a:r>
            <a:r>
              <a:rPr lang="en"/>
              <a:t> de </a:t>
            </a:r>
            <a:r>
              <a:rPr lang="en" err="1"/>
              <a:t>founir</a:t>
            </a:r>
            <a:r>
              <a:rPr lang="en"/>
              <a:t> un </a:t>
            </a:r>
            <a:r>
              <a:rPr lang="en" err="1"/>
              <a:t>modèle</a:t>
            </a:r>
            <a:r>
              <a:rPr lang="en"/>
              <a:t> qui </a:t>
            </a:r>
            <a:r>
              <a:rPr lang="en" err="1"/>
              <a:t>permet</a:t>
            </a:r>
            <a:r>
              <a:rPr lang="en"/>
              <a:t> de savoir </a:t>
            </a:r>
            <a:r>
              <a:rPr lang="en" err="1"/>
              <a:t>quel</a:t>
            </a:r>
            <a:r>
              <a:rPr lang="en"/>
              <a:t> article </a:t>
            </a:r>
            <a:r>
              <a:rPr lang="en" err="1"/>
              <a:t>est</a:t>
            </a:r>
            <a:r>
              <a:rPr lang="en"/>
              <a:t> </a:t>
            </a:r>
            <a:r>
              <a:rPr lang="en" err="1"/>
              <a:t>taggé</a:t>
            </a:r>
            <a:r>
              <a:rPr lang="en"/>
              <a:t> Join Life.</a:t>
            </a:r>
          </a:p>
          <a:p>
            <a:pPr marL="0" indent="0" algn="l">
              <a:spcAft>
                <a:spcPts val="1200"/>
              </a:spcAft>
            </a:pPr>
            <a:r>
              <a:rPr lang="en"/>
              <a:t>Javier </a:t>
            </a:r>
            <a:r>
              <a:rPr lang="en" err="1"/>
              <a:t>va</a:t>
            </a:r>
            <a:r>
              <a:rPr lang="en"/>
              <a:t> </a:t>
            </a:r>
            <a:r>
              <a:rPr lang="en" err="1"/>
              <a:t>pouvoir</a:t>
            </a:r>
            <a:r>
              <a:rPr lang="en"/>
              <a:t> </a:t>
            </a:r>
            <a:r>
              <a:rPr lang="en" err="1"/>
              <a:t>garder</a:t>
            </a:r>
            <a:r>
              <a:rPr lang="en"/>
              <a:t> son travail.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ind Energy Supplier Pitch Deck by Slidesgo">
  <a:themeElements>
    <a:clrScheme name="Simple Light">
      <a:dk1>
        <a:srgbClr val="2E3338"/>
      </a:dk1>
      <a:lt1>
        <a:srgbClr val="F6EFDC"/>
      </a:lt1>
      <a:dk2>
        <a:srgbClr val="164A4A"/>
      </a:dk2>
      <a:lt2>
        <a:srgbClr val="3F4853"/>
      </a:lt2>
      <a:accent1>
        <a:srgbClr val="81B5A8"/>
      </a:accent1>
      <a:accent2>
        <a:srgbClr val="ADDBD0"/>
      </a:accent2>
      <a:accent3>
        <a:srgbClr val="454318"/>
      </a:accent3>
      <a:accent4>
        <a:srgbClr val="FFFFFF"/>
      </a:accent4>
      <a:accent5>
        <a:srgbClr val="FFFFFF"/>
      </a:accent5>
      <a:accent6>
        <a:srgbClr val="FFFFFF"/>
      </a:accent6>
      <a:hlink>
        <a:srgbClr val="2E33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873</Words>
  <Application>Microsoft Office PowerPoint</Application>
  <PresentationFormat>Affichage à l'écran (16:9)</PresentationFormat>
  <Paragraphs>195</Paragraphs>
  <Slides>37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20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37</vt:i4>
      </vt:variant>
    </vt:vector>
  </HeadingPairs>
  <TitlesOfParts>
    <vt:vector size="59" baseType="lpstr">
      <vt:lpstr>Barlow SemiBold</vt:lpstr>
      <vt:lpstr>Proxima Nova Semibold</vt:lpstr>
      <vt:lpstr>Arial</vt:lpstr>
      <vt:lpstr>Roboto</vt:lpstr>
      <vt:lpstr>Francois One</vt:lpstr>
      <vt:lpstr>Syne SemiBold</vt:lpstr>
      <vt:lpstr>Archivo Narrow</vt:lpstr>
      <vt:lpstr>Bebas Neue</vt:lpstr>
      <vt:lpstr>Proxima Nova</vt:lpstr>
      <vt:lpstr>Courier New</vt:lpstr>
      <vt:lpstr>Courier New,monospace</vt:lpstr>
      <vt:lpstr>Commissioner ExtraBold</vt:lpstr>
      <vt:lpstr>Red Hat Display</vt:lpstr>
      <vt:lpstr>Black Han Sans</vt:lpstr>
      <vt:lpstr>Calibri</vt:lpstr>
      <vt:lpstr>Open Sans</vt:lpstr>
      <vt:lpstr>Syne</vt:lpstr>
      <vt:lpstr>Arial,Sans-Serif</vt:lpstr>
      <vt:lpstr>Wingdings</vt:lpstr>
      <vt:lpstr>Commissioner</vt:lpstr>
      <vt:lpstr>Wind Energy Supplier Pitch Deck by Slidesgo</vt:lpstr>
      <vt:lpstr>Slidesgo Final Pages</vt:lpstr>
      <vt:lpstr>Ethic Fashion </vt:lpstr>
      <vt:lpstr>TABLE OF CONTENTS</vt:lpstr>
      <vt:lpstr>INTRODUCTION</vt:lpstr>
      <vt:lpstr>INTRODUCTION</vt:lpstr>
      <vt:lpstr>INTRODUCTION</vt:lpstr>
      <vt:lpstr>Problem vs. solution</vt:lpstr>
      <vt:lpstr>OUR PROBLEM</vt:lpstr>
      <vt:lpstr>Javier</vt:lpstr>
      <vt:lpstr>OUR SOLUTION</vt:lpstr>
      <vt:lpstr>Item Dimension</vt:lpstr>
      <vt:lpstr>Data cleaning</vt:lpstr>
      <vt:lpstr>Data cleaning</vt:lpstr>
      <vt:lpstr>NO</vt:lpstr>
      <vt:lpstr>Data viz</vt:lpstr>
      <vt:lpstr>Data viz</vt:lpstr>
      <vt:lpstr>Data viz</vt:lpstr>
      <vt:lpstr>Data viz</vt:lpstr>
      <vt:lpstr>Binary Classification Model</vt:lpstr>
      <vt:lpstr>Concept </vt:lpstr>
      <vt:lpstr>Feature ingineering</vt:lpstr>
      <vt:lpstr>Naive model training</vt:lpstr>
      <vt:lpstr>Model enhancement</vt:lpstr>
      <vt:lpstr>Ensemble learning</vt:lpstr>
      <vt:lpstr>Bagging</vt:lpstr>
      <vt:lpstr>Boosting</vt:lpstr>
      <vt:lpstr>Stacking</vt:lpstr>
      <vt:lpstr>Naive Model Selection</vt:lpstr>
      <vt:lpstr>Model selection</vt:lpstr>
      <vt:lpstr>Hyperparameters tuning</vt:lpstr>
      <vt:lpstr>Model tuning</vt:lpstr>
      <vt:lpstr>Model Evaluation</vt:lpstr>
      <vt:lpstr>Feature importance </vt:lpstr>
      <vt:lpstr>Confusion Matrix</vt:lpstr>
      <vt:lpstr>Confusion Matrix</vt:lpstr>
      <vt:lpstr>ROC-AUC </vt:lpstr>
      <vt:lpstr>Gain chart</vt:lpstr>
      <vt:lpstr>SHOW CASE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 Fashion</dc:title>
  <cp:lastModifiedBy>Matran pierre</cp:lastModifiedBy>
  <cp:revision>7</cp:revision>
  <dcterms:modified xsi:type="dcterms:W3CDTF">2023-05-11T08:00:04Z</dcterms:modified>
</cp:coreProperties>
</file>